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6" r:id="rId5"/>
    <p:sldId id="277" r:id="rId6"/>
    <p:sldId id="278" r:id="rId7"/>
    <p:sldId id="257" r:id="rId8"/>
    <p:sldId id="258" r:id="rId9"/>
    <p:sldId id="261" r:id="rId10"/>
    <p:sldId id="262" r:id="rId11"/>
    <p:sldId id="259" r:id="rId12"/>
    <p:sldId id="260" r:id="rId13"/>
    <p:sldId id="263" r:id="rId14"/>
    <p:sldId id="264" r:id="rId15"/>
    <p:sldId id="265" r:id="rId16"/>
    <p:sldId id="267" r:id="rId17"/>
    <p:sldId id="268" r:id="rId18"/>
    <p:sldId id="269" r:id="rId19"/>
    <p:sldId id="270" r:id="rId20"/>
    <p:sldId id="271" r:id="rId21"/>
    <p:sldId id="272" r:id="rId22"/>
    <p:sldId id="273" r:id="rId23"/>
    <p:sldId id="274" r:id="rId24"/>
    <p:sldId id="275" r:id="rId25"/>
    <p:sldId id="276" r:id="rId26"/>
    <p:sldId id="26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2C2B04-7559-4FFD-130A-B38671B93C66}" v="137" dt="2021-12-05T21:55:15.704"/>
    <p1510:client id="{908E2F2C-5922-62F6-9137-F61BDAD21C93}" v="1187" dt="2021-12-06T00:20:00.663"/>
    <p1510:client id="{988D89C0-8605-AB5F-B606-CE7AC5513A0D}" v="8" dt="2021-12-05T18:44:39.818"/>
    <p1510:client id="{C700BD4B-01B6-CE5F-0E84-43F1F6E45E28}" v="903" dt="2021-12-05T20:18:28.119"/>
    <p1510:client id="{D07DFE79-EFA1-D23F-4360-F175A18B17AE}" v="613" dt="2021-12-06T10:21:01.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 d="2"/>
          <a:sy n="1" d="2"/>
        </p:scale>
        <p:origin x="-1902" y="-768"/>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12/7/2021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dirty="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dirty="0"/>
              <a:pPr/>
              <a:t>12/7/2021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pPr/>
              <a:t>12/7/2021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12/7/2021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12/7/2021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12/7/2021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2D5B04-5577-4C94-AE35-DF086741AAFB}"/>
              </a:ext>
            </a:extLst>
          </p:cNvPr>
          <p:cNvSpPr>
            <a:spLocks noGrp="1"/>
          </p:cNvSpPr>
          <p:nvPr>
            <p:ph type="ctrTitle"/>
          </p:nvPr>
        </p:nvSpPr>
        <p:spPr/>
        <p:txBody>
          <a:bodyPr/>
          <a:lstStyle/>
          <a:p>
            <a:r>
              <a:rPr lang="en-US" err="1"/>
              <a:t>Sezmi</a:t>
            </a:r>
            <a:endParaRPr lang="en-US"/>
          </a:p>
        </p:txBody>
      </p:sp>
      <p:sp>
        <p:nvSpPr>
          <p:cNvPr id="3" name="Subtitle 2">
            <a:extLst>
              <a:ext uri="{FF2B5EF4-FFF2-40B4-BE49-F238E27FC236}">
                <a16:creationId xmlns="" xmlns:a16="http://schemas.microsoft.com/office/drawing/2014/main" id="{12D7FDC5-A27F-403B-9576-57511A540D58}"/>
              </a:ext>
            </a:extLst>
          </p:cNvPr>
          <p:cNvSpPr>
            <a:spLocks noGrp="1"/>
          </p:cNvSpPr>
          <p:nvPr>
            <p:ph type="subTitle" idx="1"/>
          </p:nvPr>
        </p:nvSpPr>
        <p:spPr/>
        <p:txBody>
          <a:bodyPr/>
          <a:lstStyle/>
          <a:p>
            <a:r>
              <a:rPr lang="en-US"/>
              <a:t>Trident Technical college course registration</a:t>
            </a:r>
          </a:p>
        </p:txBody>
      </p:sp>
    </p:spTree>
    <p:extLst>
      <p:ext uri="{BB962C8B-B14F-4D97-AF65-F5344CB8AC3E}">
        <p14:creationId xmlns="" xmlns:p14="http://schemas.microsoft.com/office/powerpoint/2010/main" val="3823390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3E666E-52F9-4131-BFD6-6F01EDDA0DF0}"/>
              </a:ext>
            </a:extLst>
          </p:cNvPr>
          <p:cNvSpPr>
            <a:spLocks noGrp="1"/>
          </p:cNvSpPr>
          <p:nvPr>
            <p:ph type="title"/>
          </p:nvPr>
        </p:nvSpPr>
        <p:spPr/>
        <p:txBody>
          <a:bodyPr/>
          <a:lstStyle/>
          <a:p>
            <a:r>
              <a:rPr lang="en-US"/>
              <a:t>Approach	</a:t>
            </a:r>
          </a:p>
        </p:txBody>
      </p:sp>
      <p:sp>
        <p:nvSpPr>
          <p:cNvPr id="3" name="Content Placeholder 2">
            <a:extLst>
              <a:ext uri="{FF2B5EF4-FFF2-40B4-BE49-F238E27FC236}">
                <a16:creationId xmlns="" xmlns:a16="http://schemas.microsoft.com/office/drawing/2014/main" id="{12A7A92F-ADC6-412A-A20E-76D70C066BD6}"/>
              </a:ext>
            </a:extLst>
          </p:cNvPr>
          <p:cNvSpPr>
            <a:spLocks noGrp="1"/>
          </p:cNvSpPr>
          <p:nvPr>
            <p:ph idx="1"/>
          </p:nvPr>
        </p:nvSpPr>
        <p:spPr/>
        <p:txBody>
          <a:bodyPr vert="horz" lIns="91440" tIns="45720" rIns="91440" bIns="45720" rtlCol="0" anchor="t">
            <a:normAutofit/>
          </a:bodyPr>
          <a:lstStyle/>
          <a:p>
            <a:r>
              <a:rPr lang="en-US"/>
              <a:t>We met with Product Owner Bi-Weekly</a:t>
            </a:r>
          </a:p>
          <a:p>
            <a:r>
              <a:rPr lang="en-US"/>
              <a:t>Organized our ideas via Trello </a:t>
            </a:r>
          </a:p>
          <a:p>
            <a:r>
              <a:rPr lang="en-US"/>
              <a:t>Daily standup meetings</a:t>
            </a:r>
          </a:p>
          <a:p>
            <a:r>
              <a:rPr lang="en-US"/>
              <a:t>Clear communication</a:t>
            </a:r>
          </a:p>
          <a:p>
            <a:r>
              <a:rPr lang="en-US"/>
              <a:t>One step at a time</a:t>
            </a:r>
          </a:p>
        </p:txBody>
      </p:sp>
      <p:pic>
        <p:nvPicPr>
          <p:cNvPr id="4" name="Picture 4">
            <a:extLst>
              <a:ext uri="{FF2B5EF4-FFF2-40B4-BE49-F238E27FC236}">
                <a16:creationId xmlns="" xmlns:a16="http://schemas.microsoft.com/office/drawing/2014/main" id="{4F75400A-9E19-41B3-B7FA-F61F6909A544}"/>
              </a:ext>
            </a:extLst>
          </p:cNvPr>
          <p:cNvPicPr>
            <a:picLocks noChangeAspect="1"/>
          </p:cNvPicPr>
          <p:nvPr/>
        </p:nvPicPr>
        <p:blipFill>
          <a:blip r:embed="rId2"/>
          <a:stretch>
            <a:fillRect/>
          </a:stretch>
        </p:blipFill>
        <p:spPr>
          <a:xfrm>
            <a:off x="5551449" y="1879124"/>
            <a:ext cx="5791199" cy="4270633"/>
          </a:xfrm>
          <a:prstGeom prst="rect">
            <a:avLst/>
          </a:prstGeom>
        </p:spPr>
      </p:pic>
    </p:spTree>
    <p:extLst>
      <p:ext uri="{BB962C8B-B14F-4D97-AF65-F5344CB8AC3E}">
        <p14:creationId xmlns="" xmlns:p14="http://schemas.microsoft.com/office/powerpoint/2010/main" val="2120645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B958E6-B8D7-458D-A0EE-352756AA1849}"/>
              </a:ext>
            </a:extLst>
          </p:cNvPr>
          <p:cNvSpPr>
            <a:spLocks noGrp="1"/>
          </p:cNvSpPr>
          <p:nvPr>
            <p:ph type="title"/>
          </p:nvPr>
        </p:nvSpPr>
        <p:spPr/>
        <p:txBody>
          <a:bodyPr/>
          <a:lstStyle/>
          <a:p>
            <a:r>
              <a:rPr lang="en-US"/>
              <a:t>Architecture	</a:t>
            </a:r>
          </a:p>
        </p:txBody>
      </p:sp>
      <p:sp>
        <p:nvSpPr>
          <p:cNvPr id="3" name="Content Placeholder 2">
            <a:extLst>
              <a:ext uri="{FF2B5EF4-FFF2-40B4-BE49-F238E27FC236}">
                <a16:creationId xmlns="" xmlns:a16="http://schemas.microsoft.com/office/drawing/2014/main" id="{37A69D78-7E0D-4B90-ABAA-3ACADB3CCBBC}"/>
              </a:ext>
            </a:extLst>
          </p:cNvPr>
          <p:cNvSpPr>
            <a:spLocks noGrp="1"/>
          </p:cNvSpPr>
          <p:nvPr>
            <p:ph idx="1"/>
          </p:nvPr>
        </p:nvSpPr>
        <p:spPr/>
        <p:txBody>
          <a:bodyPr/>
          <a:lstStyle/>
          <a:p>
            <a:r>
              <a:rPr lang="en-US"/>
              <a:t>Virtual machine</a:t>
            </a:r>
          </a:p>
          <a:p>
            <a:r>
              <a:rPr lang="en-US"/>
              <a:t>Data entry</a:t>
            </a:r>
          </a:p>
          <a:p>
            <a:r>
              <a:rPr lang="en-US"/>
              <a:t>Database design</a:t>
            </a:r>
          </a:p>
          <a:p>
            <a:r>
              <a:rPr lang="en-US" err="1"/>
              <a:t>Springboot</a:t>
            </a:r>
            <a:endParaRPr lang="en-US"/>
          </a:p>
          <a:p>
            <a:r>
              <a:rPr lang="en-US"/>
              <a:t>Java</a:t>
            </a:r>
          </a:p>
          <a:p>
            <a:r>
              <a:rPr lang="en-US" err="1"/>
              <a:t>Javascript</a:t>
            </a:r>
            <a:r>
              <a:rPr lang="en-US"/>
              <a:t>/HTML/CSS</a:t>
            </a:r>
          </a:p>
        </p:txBody>
      </p:sp>
      <p:pic>
        <p:nvPicPr>
          <p:cNvPr id="5" name="Picture 5" descr="Graphical user interface&#10;&#10;Description automatically generated">
            <a:extLst>
              <a:ext uri="{FF2B5EF4-FFF2-40B4-BE49-F238E27FC236}">
                <a16:creationId xmlns="" xmlns:a16="http://schemas.microsoft.com/office/drawing/2014/main" id="{76D2238B-C0E2-4946-ADA3-A9D0B145545F}"/>
              </a:ext>
            </a:extLst>
          </p:cNvPr>
          <p:cNvPicPr>
            <a:picLocks noChangeAspect="1"/>
          </p:cNvPicPr>
          <p:nvPr/>
        </p:nvPicPr>
        <p:blipFill>
          <a:blip r:embed="rId2"/>
          <a:stretch>
            <a:fillRect/>
          </a:stretch>
        </p:blipFill>
        <p:spPr>
          <a:xfrm>
            <a:off x="4129669" y="1766725"/>
            <a:ext cx="7129345" cy="3324548"/>
          </a:xfrm>
          <a:prstGeom prst="rect">
            <a:avLst/>
          </a:prstGeom>
        </p:spPr>
      </p:pic>
    </p:spTree>
    <p:extLst>
      <p:ext uri="{BB962C8B-B14F-4D97-AF65-F5344CB8AC3E}">
        <p14:creationId xmlns="" xmlns:p14="http://schemas.microsoft.com/office/powerpoint/2010/main" val="1839472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F39F98-F363-436A-BDB0-EA018B7E4C92}"/>
              </a:ext>
            </a:extLst>
          </p:cNvPr>
          <p:cNvSpPr>
            <a:spLocks noGrp="1"/>
          </p:cNvSpPr>
          <p:nvPr>
            <p:ph type="title"/>
          </p:nvPr>
        </p:nvSpPr>
        <p:spPr/>
        <p:txBody>
          <a:bodyPr/>
          <a:lstStyle/>
          <a:p>
            <a:r>
              <a:rPr lang="en-US"/>
              <a:t>hurdles</a:t>
            </a:r>
          </a:p>
        </p:txBody>
      </p:sp>
      <p:sp>
        <p:nvSpPr>
          <p:cNvPr id="3" name="Content Placeholder 2">
            <a:extLst>
              <a:ext uri="{FF2B5EF4-FFF2-40B4-BE49-F238E27FC236}">
                <a16:creationId xmlns="" xmlns:a16="http://schemas.microsoft.com/office/drawing/2014/main" id="{4F7F39F5-C72B-4672-B4A1-9D7BC722CDCD}"/>
              </a:ext>
            </a:extLst>
          </p:cNvPr>
          <p:cNvSpPr>
            <a:spLocks noGrp="1"/>
          </p:cNvSpPr>
          <p:nvPr>
            <p:ph idx="1"/>
          </p:nvPr>
        </p:nvSpPr>
        <p:spPr/>
        <p:txBody>
          <a:bodyPr vert="horz" lIns="91440" tIns="45720" rIns="91440" bIns="45720" rtlCol="0" anchor="t">
            <a:normAutofit fontScale="92500" lnSpcReduction="10000"/>
          </a:bodyPr>
          <a:lstStyle/>
          <a:p>
            <a:r>
              <a:rPr lang="en-US"/>
              <a:t>Learning </a:t>
            </a:r>
            <a:r>
              <a:rPr lang="en-US" err="1"/>
              <a:t>Springboot</a:t>
            </a:r>
            <a:endParaRPr lang="en-US"/>
          </a:p>
          <a:p>
            <a:r>
              <a:rPr lang="en-US"/>
              <a:t>Re-Learning </a:t>
            </a:r>
            <a:r>
              <a:rPr lang="en-US" err="1"/>
              <a:t>Javascript</a:t>
            </a:r>
            <a:endParaRPr lang="en-US"/>
          </a:p>
          <a:p>
            <a:r>
              <a:rPr lang="en-US"/>
              <a:t>Sharing VM time</a:t>
            </a:r>
          </a:p>
          <a:p>
            <a:r>
              <a:rPr lang="en-US"/>
              <a:t>Git Hub from Command Line</a:t>
            </a:r>
          </a:p>
          <a:p>
            <a:r>
              <a:rPr lang="en-US"/>
              <a:t>Not defaulting to the familiar but challenging ourselves to learn the unknown and uncomfortable</a:t>
            </a:r>
          </a:p>
          <a:p>
            <a:r>
              <a:rPr lang="en-US"/>
              <a:t>Communication</a:t>
            </a:r>
          </a:p>
          <a:p>
            <a:endParaRPr lang="en-US"/>
          </a:p>
        </p:txBody>
      </p:sp>
      <p:pic>
        <p:nvPicPr>
          <p:cNvPr id="4" name="Picture 4">
            <a:extLst>
              <a:ext uri="{FF2B5EF4-FFF2-40B4-BE49-F238E27FC236}">
                <a16:creationId xmlns="" xmlns:a16="http://schemas.microsoft.com/office/drawing/2014/main" id="{8AC4DB37-1CC7-4A26-85EE-E22E3FBD4ED4}"/>
              </a:ext>
            </a:extLst>
          </p:cNvPr>
          <p:cNvPicPr>
            <a:picLocks noChangeAspect="1"/>
          </p:cNvPicPr>
          <p:nvPr/>
        </p:nvPicPr>
        <p:blipFill>
          <a:blip r:embed="rId2"/>
          <a:stretch>
            <a:fillRect/>
          </a:stretch>
        </p:blipFill>
        <p:spPr>
          <a:xfrm>
            <a:off x="6582936" y="1617726"/>
            <a:ext cx="3319346" cy="2516718"/>
          </a:xfrm>
          <a:prstGeom prst="rect">
            <a:avLst/>
          </a:prstGeom>
        </p:spPr>
      </p:pic>
    </p:spTree>
    <p:extLst>
      <p:ext uri="{BB962C8B-B14F-4D97-AF65-F5344CB8AC3E}">
        <p14:creationId xmlns="" xmlns:p14="http://schemas.microsoft.com/office/powerpoint/2010/main" val="103325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C9B1C7-DC2E-4307-B7D2-FAD385506F7E}"/>
              </a:ext>
            </a:extLst>
          </p:cNvPr>
          <p:cNvSpPr>
            <a:spLocks noGrp="1"/>
          </p:cNvSpPr>
          <p:nvPr>
            <p:ph type="title"/>
          </p:nvPr>
        </p:nvSpPr>
        <p:spPr/>
        <p:txBody>
          <a:bodyPr/>
          <a:lstStyle/>
          <a:p>
            <a:r>
              <a:rPr lang="en-US"/>
              <a:t>How it works</a:t>
            </a:r>
          </a:p>
        </p:txBody>
      </p:sp>
      <p:sp>
        <p:nvSpPr>
          <p:cNvPr id="3" name="Content Placeholder 2">
            <a:extLst>
              <a:ext uri="{FF2B5EF4-FFF2-40B4-BE49-F238E27FC236}">
                <a16:creationId xmlns="" xmlns:a16="http://schemas.microsoft.com/office/drawing/2014/main" id="{EF2EE787-1B47-4B2E-9567-093C94040662}"/>
              </a:ext>
            </a:extLst>
          </p:cNvPr>
          <p:cNvSpPr>
            <a:spLocks noGrp="1"/>
          </p:cNvSpPr>
          <p:nvPr>
            <p:ph idx="1"/>
          </p:nvPr>
        </p:nvSpPr>
        <p:spPr/>
        <p:txBody>
          <a:bodyPr vert="horz" lIns="91440" tIns="45720" rIns="91440" bIns="45720" rtlCol="0" anchor="t">
            <a:normAutofit/>
          </a:bodyPr>
          <a:lstStyle/>
          <a:p>
            <a:r>
              <a:rPr lang="en-US"/>
              <a:t>Login</a:t>
            </a:r>
          </a:p>
        </p:txBody>
      </p:sp>
      <p:pic>
        <p:nvPicPr>
          <p:cNvPr id="4" name="Picture 4" descr="Graphical user interface, application&#10;&#10;Description automatically generated">
            <a:extLst>
              <a:ext uri="{FF2B5EF4-FFF2-40B4-BE49-F238E27FC236}">
                <a16:creationId xmlns="" xmlns:a16="http://schemas.microsoft.com/office/drawing/2014/main" id="{F0B04984-F2B5-4523-8FCA-73A3C4502327}"/>
              </a:ext>
            </a:extLst>
          </p:cNvPr>
          <p:cNvPicPr>
            <a:picLocks noChangeAspect="1"/>
          </p:cNvPicPr>
          <p:nvPr/>
        </p:nvPicPr>
        <p:blipFill rotWithShape="1">
          <a:blip r:embed="rId2"/>
          <a:srcRect l="18707" t="15996" r="66950" b="32084"/>
          <a:stretch/>
        </p:blipFill>
        <p:spPr>
          <a:xfrm>
            <a:off x="5365594" y="965992"/>
            <a:ext cx="4703974" cy="5282249"/>
          </a:xfrm>
          <a:prstGeom prst="rect">
            <a:avLst/>
          </a:prstGeom>
        </p:spPr>
      </p:pic>
    </p:spTree>
    <p:extLst>
      <p:ext uri="{BB962C8B-B14F-4D97-AF65-F5344CB8AC3E}">
        <p14:creationId xmlns="" xmlns:p14="http://schemas.microsoft.com/office/powerpoint/2010/main" val="3834198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1281ED-90D2-4A05-8A99-0B4346190A6C}"/>
              </a:ext>
            </a:extLst>
          </p:cNvPr>
          <p:cNvSpPr>
            <a:spLocks noGrp="1"/>
          </p:cNvSpPr>
          <p:nvPr>
            <p:ph type="title"/>
          </p:nvPr>
        </p:nvSpPr>
        <p:spPr/>
        <p:txBody>
          <a:bodyPr/>
          <a:lstStyle/>
          <a:p>
            <a:r>
              <a:rPr lang="en-US"/>
              <a:t>How it works</a:t>
            </a:r>
          </a:p>
        </p:txBody>
      </p:sp>
      <p:sp>
        <p:nvSpPr>
          <p:cNvPr id="3" name="Content Placeholder 2">
            <a:extLst>
              <a:ext uri="{FF2B5EF4-FFF2-40B4-BE49-F238E27FC236}">
                <a16:creationId xmlns="" xmlns:a16="http://schemas.microsoft.com/office/drawing/2014/main" id="{D3E207BA-0002-4F4C-B3C4-CC5073B36763}"/>
              </a:ext>
            </a:extLst>
          </p:cNvPr>
          <p:cNvSpPr>
            <a:spLocks noGrp="1"/>
          </p:cNvSpPr>
          <p:nvPr>
            <p:ph idx="1"/>
          </p:nvPr>
        </p:nvSpPr>
        <p:spPr/>
        <p:txBody>
          <a:bodyPr vert="horz" lIns="91440" tIns="45720" rIns="91440" bIns="45720" rtlCol="0" anchor="t">
            <a:normAutofit/>
          </a:bodyPr>
          <a:lstStyle/>
          <a:p>
            <a:r>
              <a:rPr lang="en-US"/>
              <a:t>Create a user account</a:t>
            </a:r>
          </a:p>
        </p:txBody>
      </p:sp>
      <p:pic>
        <p:nvPicPr>
          <p:cNvPr id="6" name="Picture 6" descr="Graphical user interface, application&#10;&#10;Description automatically generated">
            <a:extLst>
              <a:ext uri="{FF2B5EF4-FFF2-40B4-BE49-F238E27FC236}">
                <a16:creationId xmlns="" xmlns:a16="http://schemas.microsoft.com/office/drawing/2014/main" id="{AB5D389A-E44C-4F95-B797-C8B9168B204E}"/>
              </a:ext>
            </a:extLst>
          </p:cNvPr>
          <p:cNvPicPr>
            <a:picLocks noChangeAspect="1"/>
          </p:cNvPicPr>
          <p:nvPr/>
        </p:nvPicPr>
        <p:blipFill rotWithShape="1">
          <a:blip r:embed="rId2"/>
          <a:srcRect t="15896" r="53652" b="57514"/>
          <a:stretch/>
        </p:blipFill>
        <p:spPr>
          <a:xfrm>
            <a:off x="515279" y="3094481"/>
            <a:ext cx="11365172" cy="2035834"/>
          </a:xfrm>
          <a:prstGeom prst="rect">
            <a:avLst/>
          </a:prstGeom>
        </p:spPr>
      </p:pic>
    </p:spTree>
    <p:extLst>
      <p:ext uri="{BB962C8B-B14F-4D97-AF65-F5344CB8AC3E}">
        <p14:creationId xmlns="" xmlns:p14="http://schemas.microsoft.com/office/powerpoint/2010/main" val="901704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96E00-BF0F-40A5-BA65-942313F5000C}"/>
              </a:ext>
            </a:extLst>
          </p:cNvPr>
          <p:cNvSpPr>
            <a:spLocks noGrp="1"/>
          </p:cNvSpPr>
          <p:nvPr>
            <p:ph type="title"/>
          </p:nvPr>
        </p:nvSpPr>
        <p:spPr/>
        <p:txBody>
          <a:bodyPr/>
          <a:lstStyle/>
          <a:p>
            <a:r>
              <a:rPr lang="en-US"/>
              <a:t>How it works </a:t>
            </a:r>
          </a:p>
        </p:txBody>
      </p:sp>
      <p:sp>
        <p:nvSpPr>
          <p:cNvPr id="3" name="Content Placeholder 2">
            <a:extLst>
              <a:ext uri="{FF2B5EF4-FFF2-40B4-BE49-F238E27FC236}">
                <a16:creationId xmlns="" xmlns:a16="http://schemas.microsoft.com/office/drawing/2014/main" id="{19225AC5-6561-49B5-945F-A2197B98C6F8}"/>
              </a:ext>
            </a:extLst>
          </p:cNvPr>
          <p:cNvSpPr>
            <a:spLocks noGrp="1"/>
          </p:cNvSpPr>
          <p:nvPr>
            <p:ph idx="1"/>
          </p:nvPr>
        </p:nvSpPr>
        <p:spPr>
          <a:xfrm>
            <a:off x="1169290" y="1710511"/>
            <a:ext cx="9905999" cy="3541714"/>
          </a:xfrm>
        </p:spPr>
        <p:txBody>
          <a:bodyPr vert="horz" lIns="91440" tIns="45720" rIns="91440" bIns="45720" rtlCol="0" anchor="t">
            <a:normAutofit/>
          </a:bodyPr>
          <a:lstStyle/>
          <a:p>
            <a:r>
              <a:rPr lang="en-US"/>
              <a:t>Select a major</a:t>
            </a:r>
          </a:p>
        </p:txBody>
      </p:sp>
      <p:pic>
        <p:nvPicPr>
          <p:cNvPr id="4" name="Picture 4" descr="A screenshot of a computer&#10;&#10;Description automatically generated">
            <a:extLst>
              <a:ext uri="{FF2B5EF4-FFF2-40B4-BE49-F238E27FC236}">
                <a16:creationId xmlns="" xmlns:a16="http://schemas.microsoft.com/office/drawing/2014/main" id="{3FEF7846-7A5D-49CC-932B-A3FE1AD1AB40}"/>
              </a:ext>
            </a:extLst>
          </p:cNvPr>
          <p:cNvPicPr>
            <a:picLocks noChangeAspect="1"/>
          </p:cNvPicPr>
          <p:nvPr/>
        </p:nvPicPr>
        <p:blipFill rotWithShape="1">
          <a:blip r:embed="rId2"/>
          <a:srcRect l="182" t="17784" r="50045" b="15452"/>
          <a:stretch/>
        </p:blipFill>
        <p:spPr>
          <a:xfrm>
            <a:off x="1165303" y="2192626"/>
            <a:ext cx="10102088" cy="4203981"/>
          </a:xfrm>
          <a:prstGeom prst="rect">
            <a:avLst/>
          </a:prstGeom>
        </p:spPr>
      </p:pic>
    </p:spTree>
    <p:extLst>
      <p:ext uri="{BB962C8B-B14F-4D97-AF65-F5344CB8AC3E}">
        <p14:creationId xmlns="" xmlns:p14="http://schemas.microsoft.com/office/powerpoint/2010/main" val="3406414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96E00-BF0F-40A5-BA65-942313F5000C}"/>
              </a:ext>
            </a:extLst>
          </p:cNvPr>
          <p:cNvSpPr>
            <a:spLocks noGrp="1"/>
          </p:cNvSpPr>
          <p:nvPr>
            <p:ph type="title"/>
          </p:nvPr>
        </p:nvSpPr>
        <p:spPr/>
        <p:txBody>
          <a:bodyPr/>
          <a:lstStyle/>
          <a:p>
            <a:r>
              <a:rPr lang="en-US"/>
              <a:t>How it works </a:t>
            </a:r>
          </a:p>
        </p:txBody>
      </p:sp>
      <p:sp>
        <p:nvSpPr>
          <p:cNvPr id="3" name="Content Placeholder 2">
            <a:extLst>
              <a:ext uri="{FF2B5EF4-FFF2-40B4-BE49-F238E27FC236}">
                <a16:creationId xmlns="" xmlns:a16="http://schemas.microsoft.com/office/drawing/2014/main" id="{19225AC5-6561-49B5-945F-A2197B98C6F8}"/>
              </a:ext>
            </a:extLst>
          </p:cNvPr>
          <p:cNvSpPr>
            <a:spLocks noGrp="1"/>
          </p:cNvSpPr>
          <p:nvPr>
            <p:ph idx="1"/>
          </p:nvPr>
        </p:nvSpPr>
        <p:spPr>
          <a:xfrm>
            <a:off x="1141412" y="1626877"/>
            <a:ext cx="9905999" cy="3541714"/>
          </a:xfrm>
        </p:spPr>
        <p:txBody>
          <a:bodyPr vert="horz" lIns="91440" tIns="45720" rIns="91440" bIns="45720" rtlCol="0" anchor="t">
            <a:normAutofit/>
          </a:bodyPr>
          <a:lstStyle/>
          <a:p>
            <a:r>
              <a:rPr lang="en-US"/>
              <a:t>Add courses already taken</a:t>
            </a:r>
          </a:p>
        </p:txBody>
      </p:sp>
      <p:pic>
        <p:nvPicPr>
          <p:cNvPr id="4" name="Picture 4" descr="Graphical user interface, application, PowerPoint&#10;&#10;Description automatically generated">
            <a:extLst>
              <a:ext uri="{FF2B5EF4-FFF2-40B4-BE49-F238E27FC236}">
                <a16:creationId xmlns="" xmlns:a16="http://schemas.microsoft.com/office/drawing/2014/main" id="{AC0FCFAB-0B11-4130-916E-C01CD6B99F39}"/>
              </a:ext>
            </a:extLst>
          </p:cNvPr>
          <p:cNvPicPr>
            <a:picLocks noChangeAspect="1"/>
          </p:cNvPicPr>
          <p:nvPr/>
        </p:nvPicPr>
        <p:blipFill rotWithShape="1">
          <a:blip r:embed="rId2"/>
          <a:srcRect t="17981" r="50359" b="15584"/>
          <a:stretch/>
        </p:blipFill>
        <p:spPr>
          <a:xfrm>
            <a:off x="895816" y="2096055"/>
            <a:ext cx="10288455" cy="4274658"/>
          </a:xfrm>
          <a:prstGeom prst="rect">
            <a:avLst/>
          </a:prstGeom>
        </p:spPr>
      </p:pic>
    </p:spTree>
    <p:extLst>
      <p:ext uri="{BB962C8B-B14F-4D97-AF65-F5344CB8AC3E}">
        <p14:creationId xmlns="" xmlns:p14="http://schemas.microsoft.com/office/powerpoint/2010/main" val="4212111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96E00-BF0F-40A5-BA65-942313F5000C}"/>
              </a:ext>
            </a:extLst>
          </p:cNvPr>
          <p:cNvSpPr>
            <a:spLocks noGrp="1"/>
          </p:cNvSpPr>
          <p:nvPr>
            <p:ph type="title"/>
          </p:nvPr>
        </p:nvSpPr>
        <p:spPr/>
        <p:txBody>
          <a:bodyPr/>
          <a:lstStyle/>
          <a:p>
            <a:r>
              <a:rPr lang="en-US"/>
              <a:t>How it works </a:t>
            </a:r>
          </a:p>
        </p:txBody>
      </p:sp>
      <p:sp>
        <p:nvSpPr>
          <p:cNvPr id="3" name="Content Placeholder 2">
            <a:extLst>
              <a:ext uri="{FF2B5EF4-FFF2-40B4-BE49-F238E27FC236}">
                <a16:creationId xmlns="" xmlns:a16="http://schemas.microsoft.com/office/drawing/2014/main" id="{19225AC5-6561-49B5-945F-A2197B98C6F8}"/>
              </a:ext>
            </a:extLst>
          </p:cNvPr>
          <p:cNvSpPr>
            <a:spLocks noGrp="1"/>
          </p:cNvSpPr>
          <p:nvPr>
            <p:ph idx="1"/>
          </p:nvPr>
        </p:nvSpPr>
        <p:spPr>
          <a:xfrm>
            <a:off x="1141412" y="1617585"/>
            <a:ext cx="9905999" cy="3541714"/>
          </a:xfrm>
        </p:spPr>
        <p:txBody>
          <a:bodyPr vert="horz" lIns="91440" tIns="45720" rIns="91440" bIns="45720" rtlCol="0" anchor="t">
            <a:normAutofit/>
          </a:bodyPr>
          <a:lstStyle/>
          <a:p>
            <a:r>
              <a:rPr lang="en-US"/>
              <a:t>Add sections to take</a:t>
            </a:r>
          </a:p>
        </p:txBody>
      </p:sp>
      <p:pic>
        <p:nvPicPr>
          <p:cNvPr id="4" name="Picture 4" descr="Graphical user interface, application, PowerPoint&#10;&#10;Description automatically generated">
            <a:extLst>
              <a:ext uri="{FF2B5EF4-FFF2-40B4-BE49-F238E27FC236}">
                <a16:creationId xmlns="" xmlns:a16="http://schemas.microsoft.com/office/drawing/2014/main" id="{4D31E736-774B-452F-9D74-B52D5F5FBEB4}"/>
              </a:ext>
            </a:extLst>
          </p:cNvPr>
          <p:cNvPicPr>
            <a:picLocks noChangeAspect="1"/>
          </p:cNvPicPr>
          <p:nvPr/>
        </p:nvPicPr>
        <p:blipFill rotWithShape="1">
          <a:blip r:embed="rId2"/>
          <a:srcRect t="18100" r="50328" b="15385"/>
          <a:stretch/>
        </p:blipFill>
        <p:spPr>
          <a:xfrm>
            <a:off x="983950" y="2048977"/>
            <a:ext cx="10660910" cy="4440996"/>
          </a:xfrm>
          <a:prstGeom prst="rect">
            <a:avLst/>
          </a:prstGeom>
        </p:spPr>
      </p:pic>
    </p:spTree>
    <p:extLst>
      <p:ext uri="{BB962C8B-B14F-4D97-AF65-F5344CB8AC3E}">
        <p14:creationId xmlns="" xmlns:p14="http://schemas.microsoft.com/office/powerpoint/2010/main" val="705689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96E00-BF0F-40A5-BA65-942313F5000C}"/>
              </a:ext>
            </a:extLst>
          </p:cNvPr>
          <p:cNvSpPr>
            <a:spLocks noGrp="1"/>
          </p:cNvSpPr>
          <p:nvPr>
            <p:ph type="title"/>
          </p:nvPr>
        </p:nvSpPr>
        <p:spPr/>
        <p:txBody>
          <a:bodyPr/>
          <a:lstStyle/>
          <a:p>
            <a:r>
              <a:rPr lang="en-US"/>
              <a:t>How it works </a:t>
            </a:r>
          </a:p>
        </p:txBody>
      </p:sp>
      <p:sp>
        <p:nvSpPr>
          <p:cNvPr id="3" name="Content Placeholder 2">
            <a:extLst>
              <a:ext uri="{FF2B5EF4-FFF2-40B4-BE49-F238E27FC236}">
                <a16:creationId xmlns="" xmlns:a16="http://schemas.microsoft.com/office/drawing/2014/main" id="{19225AC5-6561-49B5-945F-A2197B98C6F8}"/>
              </a:ext>
            </a:extLst>
          </p:cNvPr>
          <p:cNvSpPr>
            <a:spLocks noGrp="1"/>
          </p:cNvSpPr>
          <p:nvPr>
            <p:ph idx="1"/>
          </p:nvPr>
        </p:nvSpPr>
        <p:spPr>
          <a:xfrm>
            <a:off x="1141412" y="1710511"/>
            <a:ext cx="9905999" cy="3541714"/>
          </a:xfrm>
        </p:spPr>
        <p:txBody>
          <a:bodyPr vert="horz" lIns="91440" tIns="45720" rIns="91440" bIns="45720" rtlCol="0" anchor="t">
            <a:normAutofit/>
          </a:bodyPr>
          <a:lstStyle/>
          <a:p>
            <a:r>
              <a:rPr lang="en-US"/>
              <a:t>View courses taken</a:t>
            </a:r>
          </a:p>
        </p:txBody>
      </p:sp>
      <p:pic>
        <p:nvPicPr>
          <p:cNvPr id="4" name="Picture 4">
            <a:extLst>
              <a:ext uri="{FF2B5EF4-FFF2-40B4-BE49-F238E27FC236}">
                <a16:creationId xmlns="" xmlns:a16="http://schemas.microsoft.com/office/drawing/2014/main" id="{C5DC725D-0681-412A-8BCC-0B03DA9C5EBB}"/>
              </a:ext>
            </a:extLst>
          </p:cNvPr>
          <p:cNvPicPr>
            <a:picLocks noChangeAspect="1"/>
          </p:cNvPicPr>
          <p:nvPr/>
        </p:nvPicPr>
        <p:blipFill rotWithShape="1">
          <a:blip r:embed="rId2"/>
          <a:srcRect t="17787" r="50062" b="15020"/>
          <a:stretch/>
        </p:blipFill>
        <p:spPr>
          <a:xfrm>
            <a:off x="1053790" y="2341308"/>
            <a:ext cx="10074199" cy="4203946"/>
          </a:xfrm>
          <a:prstGeom prst="rect">
            <a:avLst/>
          </a:prstGeom>
        </p:spPr>
      </p:pic>
    </p:spTree>
    <p:extLst>
      <p:ext uri="{BB962C8B-B14F-4D97-AF65-F5344CB8AC3E}">
        <p14:creationId xmlns="" xmlns:p14="http://schemas.microsoft.com/office/powerpoint/2010/main" val="1641595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96E00-BF0F-40A5-BA65-942313F5000C}"/>
              </a:ext>
            </a:extLst>
          </p:cNvPr>
          <p:cNvSpPr>
            <a:spLocks noGrp="1"/>
          </p:cNvSpPr>
          <p:nvPr>
            <p:ph type="title"/>
          </p:nvPr>
        </p:nvSpPr>
        <p:spPr/>
        <p:txBody>
          <a:bodyPr/>
          <a:lstStyle/>
          <a:p>
            <a:r>
              <a:rPr lang="en-US"/>
              <a:t>How it works </a:t>
            </a:r>
          </a:p>
        </p:txBody>
      </p:sp>
      <p:sp>
        <p:nvSpPr>
          <p:cNvPr id="3" name="Content Placeholder 2">
            <a:extLst>
              <a:ext uri="{FF2B5EF4-FFF2-40B4-BE49-F238E27FC236}">
                <a16:creationId xmlns="" xmlns:a16="http://schemas.microsoft.com/office/drawing/2014/main" id="{19225AC5-6561-49B5-945F-A2197B98C6F8}"/>
              </a:ext>
            </a:extLst>
          </p:cNvPr>
          <p:cNvSpPr>
            <a:spLocks noGrp="1"/>
          </p:cNvSpPr>
          <p:nvPr>
            <p:ph idx="1"/>
          </p:nvPr>
        </p:nvSpPr>
        <p:spPr>
          <a:xfrm>
            <a:off x="1141412" y="1580414"/>
            <a:ext cx="9905999" cy="3541714"/>
          </a:xfrm>
        </p:spPr>
        <p:txBody>
          <a:bodyPr vert="horz" lIns="91440" tIns="45720" rIns="91440" bIns="45720" rtlCol="0" anchor="t">
            <a:normAutofit/>
          </a:bodyPr>
          <a:lstStyle/>
          <a:p>
            <a:r>
              <a:rPr lang="en-US"/>
              <a:t>View sections enrolled in</a:t>
            </a:r>
          </a:p>
        </p:txBody>
      </p:sp>
      <p:pic>
        <p:nvPicPr>
          <p:cNvPr id="4" name="Picture 4">
            <a:extLst>
              <a:ext uri="{FF2B5EF4-FFF2-40B4-BE49-F238E27FC236}">
                <a16:creationId xmlns="" xmlns:a16="http://schemas.microsoft.com/office/drawing/2014/main" id="{2D7A7114-9052-42B2-813C-721BF0F371B6}"/>
              </a:ext>
            </a:extLst>
          </p:cNvPr>
          <p:cNvPicPr>
            <a:picLocks noChangeAspect="1"/>
          </p:cNvPicPr>
          <p:nvPr/>
        </p:nvPicPr>
        <p:blipFill rotWithShape="1">
          <a:blip r:embed="rId2"/>
          <a:srcRect l="-95" t="18113" r="50130" b="15525"/>
          <a:stretch/>
        </p:blipFill>
        <p:spPr>
          <a:xfrm>
            <a:off x="1258230" y="2291646"/>
            <a:ext cx="9791152" cy="4051154"/>
          </a:xfrm>
          <a:prstGeom prst="rect">
            <a:avLst/>
          </a:prstGeom>
        </p:spPr>
      </p:pic>
    </p:spTree>
    <p:extLst>
      <p:ext uri="{BB962C8B-B14F-4D97-AF65-F5344CB8AC3E}">
        <p14:creationId xmlns="" xmlns:p14="http://schemas.microsoft.com/office/powerpoint/2010/main" val="3983131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CE19850-DD1E-4ED7-9881-3EFD4AB350A3}"/>
              </a:ext>
            </a:extLst>
          </p:cNvPr>
          <p:cNvSpPr txBox="1"/>
          <p:nvPr/>
        </p:nvSpPr>
        <p:spPr>
          <a:xfrm>
            <a:off x="1612900" y="914400"/>
            <a:ext cx="8331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t>What is a programmer's favorite language?</a:t>
            </a:r>
            <a:endParaRPr lang="en-US"/>
          </a:p>
        </p:txBody>
      </p:sp>
    </p:spTree>
    <p:extLst>
      <p:ext uri="{BB962C8B-B14F-4D97-AF65-F5344CB8AC3E}">
        <p14:creationId xmlns="" xmlns:p14="http://schemas.microsoft.com/office/powerpoint/2010/main" val="1202222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96E00-BF0F-40A5-BA65-942313F5000C}"/>
              </a:ext>
            </a:extLst>
          </p:cNvPr>
          <p:cNvSpPr>
            <a:spLocks noGrp="1"/>
          </p:cNvSpPr>
          <p:nvPr>
            <p:ph type="title"/>
          </p:nvPr>
        </p:nvSpPr>
        <p:spPr/>
        <p:txBody>
          <a:bodyPr/>
          <a:lstStyle/>
          <a:p>
            <a:r>
              <a:rPr lang="en-US"/>
              <a:t>How it works </a:t>
            </a:r>
          </a:p>
        </p:txBody>
      </p:sp>
      <p:sp>
        <p:nvSpPr>
          <p:cNvPr id="3" name="Content Placeholder 2">
            <a:extLst>
              <a:ext uri="{FF2B5EF4-FFF2-40B4-BE49-F238E27FC236}">
                <a16:creationId xmlns="" xmlns:a16="http://schemas.microsoft.com/office/drawing/2014/main" id="{19225AC5-6561-49B5-945F-A2197B98C6F8}"/>
              </a:ext>
            </a:extLst>
          </p:cNvPr>
          <p:cNvSpPr>
            <a:spLocks noGrp="1"/>
          </p:cNvSpPr>
          <p:nvPr>
            <p:ph idx="1"/>
          </p:nvPr>
        </p:nvSpPr>
        <p:spPr>
          <a:xfrm>
            <a:off x="1141412" y="1580414"/>
            <a:ext cx="9905999" cy="3541714"/>
          </a:xfrm>
        </p:spPr>
        <p:txBody>
          <a:bodyPr vert="horz" lIns="91440" tIns="45720" rIns="91440" bIns="45720" rtlCol="0" anchor="t">
            <a:normAutofit/>
          </a:bodyPr>
          <a:lstStyle/>
          <a:p>
            <a:r>
              <a:rPr lang="en-US"/>
              <a:t>Changing your Major</a:t>
            </a:r>
          </a:p>
        </p:txBody>
      </p:sp>
      <p:pic>
        <p:nvPicPr>
          <p:cNvPr id="5" name="Picture 5">
            <a:extLst>
              <a:ext uri="{FF2B5EF4-FFF2-40B4-BE49-F238E27FC236}">
                <a16:creationId xmlns="" xmlns:a16="http://schemas.microsoft.com/office/drawing/2014/main" id="{A86EDE75-48C2-4A53-9709-84FAAC9D857E}"/>
              </a:ext>
            </a:extLst>
          </p:cNvPr>
          <p:cNvPicPr>
            <a:picLocks noChangeAspect="1"/>
          </p:cNvPicPr>
          <p:nvPr/>
        </p:nvPicPr>
        <p:blipFill rotWithShape="1">
          <a:blip r:embed="rId2"/>
          <a:srcRect l="-93" t="17612" r="49907" b="15275"/>
          <a:stretch/>
        </p:blipFill>
        <p:spPr>
          <a:xfrm>
            <a:off x="856526" y="2190861"/>
            <a:ext cx="9719829" cy="4044554"/>
          </a:xfrm>
          <a:prstGeom prst="rect">
            <a:avLst/>
          </a:prstGeom>
        </p:spPr>
      </p:pic>
    </p:spTree>
    <p:extLst>
      <p:ext uri="{BB962C8B-B14F-4D97-AF65-F5344CB8AC3E}">
        <p14:creationId xmlns="" xmlns:p14="http://schemas.microsoft.com/office/powerpoint/2010/main" val="2002455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96E00-BF0F-40A5-BA65-942313F5000C}"/>
              </a:ext>
            </a:extLst>
          </p:cNvPr>
          <p:cNvSpPr>
            <a:spLocks noGrp="1"/>
          </p:cNvSpPr>
          <p:nvPr>
            <p:ph type="title"/>
          </p:nvPr>
        </p:nvSpPr>
        <p:spPr/>
        <p:txBody>
          <a:bodyPr/>
          <a:lstStyle/>
          <a:p>
            <a:r>
              <a:rPr lang="en-US"/>
              <a:t>How it works </a:t>
            </a:r>
          </a:p>
        </p:txBody>
      </p:sp>
      <p:sp>
        <p:nvSpPr>
          <p:cNvPr id="3" name="Content Placeholder 2">
            <a:extLst>
              <a:ext uri="{FF2B5EF4-FFF2-40B4-BE49-F238E27FC236}">
                <a16:creationId xmlns="" xmlns:a16="http://schemas.microsoft.com/office/drawing/2014/main" id="{19225AC5-6561-49B5-945F-A2197B98C6F8}"/>
              </a:ext>
            </a:extLst>
          </p:cNvPr>
          <p:cNvSpPr>
            <a:spLocks noGrp="1"/>
          </p:cNvSpPr>
          <p:nvPr>
            <p:ph idx="1"/>
          </p:nvPr>
        </p:nvSpPr>
        <p:spPr>
          <a:xfrm>
            <a:off x="1141412" y="1580414"/>
            <a:ext cx="9905999" cy="3541714"/>
          </a:xfrm>
        </p:spPr>
        <p:txBody>
          <a:bodyPr vert="horz" lIns="91440" tIns="45720" rIns="91440" bIns="45720" rtlCol="0" anchor="t">
            <a:normAutofit/>
          </a:bodyPr>
          <a:lstStyle/>
          <a:p>
            <a:r>
              <a:rPr lang="en-US"/>
              <a:t>Changing your Major</a:t>
            </a:r>
          </a:p>
        </p:txBody>
      </p:sp>
      <p:pic>
        <p:nvPicPr>
          <p:cNvPr id="6" name="Picture 6" descr="Graphical user interface, application&#10;&#10;Description automatically generated">
            <a:extLst>
              <a:ext uri="{FF2B5EF4-FFF2-40B4-BE49-F238E27FC236}">
                <a16:creationId xmlns="" xmlns:a16="http://schemas.microsoft.com/office/drawing/2014/main" id="{F8853460-5B0B-4B63-86B5-3FE3CF908809}"/>
              </a:ext>
            </a:extLst>
          </p:cNvPr>
          <p:cNvPicPr>
            <a:picLocks noChangeAspect="1"/>
          </p:cNvPicPr>
          <p:nvPr/>
        </p:nvPicPr>
        <p:blipFill rotWithShape="1">
          <a:blip r:embed="rId2"/>
          <a:srcRect t="18130" r="50479" b="15651"/>
          <a:stretch/>
        </p:blipFill>
        <p:spPr>
          <a:xfrm>
            <a:off x="525151" y="2002646"/>
            <a:ext cx="11138872" cy="4654839"/>
          </a:xfrm>
          <a:prstGeom prst="rect">
            <a:avLst/>
          </a:prstGeom>
        </p:spPr>
      </p:pic>
    </p:spTree>
    <p:extLst>
      <p:ext uri="{BB962C8B-B14F-4D97-AF65-F5344CB8AC3E}">
        <p14:creationId xmlns="" xmlns:p14="http://schemas.microsoft.com/office/powerpoint/2010/main" val="700648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96E00-BF0F-40A5-BA65-942313F5000C}"/>
              </a:ext>
            </a:extLst>
          </p:cNvPr>
          <p:cNvSpPr>
            <a:spLocks noGrp="1"/>
          </p:cNvSpPr>
          <p:nvPr>
            <p:ph type="title"/>
          </p:nvPr>
        </p:nvSpPr>
        <p:spPr/>
        <p:txBody>
          <a:bodyPr/>
          <a:lstStyle/>
          <a:p>
            <a:r>
              <a:rPr lang="en-US"/>
              <a:t>How it works </a:t>
            </a:r>
          </a:p>
        </p:txBody>
      </p:sp>
      <p:sp>
        <p:nvSpPr>
          <p:cNvPr id="3" name="Content Placeholder 2">
            <a:extLst>
              <a:ext uri="{FF2B5EF4-FFF2-40B4-BE49-F238E27FC236}">
                <a16:creationId xmlns="" xmlns:a16="http://schemas.microsoft.com/office/drawing/2014/main" id="{19225AC5-6561-49B5-945F-A2197B98C6F8}"/>
              </a:ext>
            </a:extLst>
          </p:cNvPr>
          <p:cNvSpPr>
            <a:spLocks noGrp="1"/>
          </p:cNvSpPr>
          <p:nvPr>
            <p:ph idx="1"/>
          </p:nvPr>
        </p:nvSpPr>
        <p:spPr>
          <a:xfrm>
            <a:off x="1141412" y="1580414"/>
            <a:ext cx="9905999" cy="3541714"/>
          </a:xfrm>
        </p:spPr>
        <p:txBody>
          <a:bodyPr vert="horz" lIns="91440" tIns="45720" rIns="91440" bIns="45720" rtlCol="0" anchor="t">
            <a:normAutofit/>
          </a:bodyPr>
          <a:lstStyle/>
          <a:p>
            <a:r>
              <a:rPr lang="en-US"/>
              <a:t>Changing your Major</a:t>
            </a:r>
          </a:p>
        </p:txBody>
      </p:sp>
      <p:pic>
        <p:nvPicPr>
          <p:cNvPr id="4" name="Picture 4" descr="Graphical user interface, application, PowerPoint&#10;&#10;Description automatically generated">
            <a:extLst>
              <a:ext uri="{FF2B5EF4-FFF2-40B4-BE49-F238E27FC236}">
                <a16:creationId xmlns="" xmlns:a16="http://schemas.microsoft.com/office/drawing/2014/main" id="{B96278E7-810A-4F07-8A89-737E86E1886D}"/>
              </a:ext>
            </a:extLst>
          </p:cNvPr>
          <p:cNvPicPr>
            <a:picLocks noChangeAspect="1"/>
          </p:cNvPicPr>
          <p:nvPr/>
        </p:nvPicPr>
        <p:blipFill rotWithShape="1">
          <a:blip r:embed="rId2"/>
          <a:srcRect l="94" t="17937" r="50378" b="14798"/>
          <a:stretch/>
        </p:blipFill>
        <p:spPr>
          <a:xfrm>
            <a:off x="732150" y="2094280"/>
            <a:ext cx="10727755" cy="4616387"/>
          </a:xfrm>
          <a:prstGeom prst="rect">
            <a:avLst/>
          </a:prstGeom>
        </p:spPr>
      </p:pic>
    </p:spTree>
    <p:extLst>
      <p:ext uri="{BB962C8B-B14F-4D97-AF65-F5344CB8AC3E}">
        <p14:creationId xmlns="" xmlns:p14="http://schemas.microsoft.com/office/powerpoint/2010/main" val="139251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 xmlns:a16="http://schemas.microsoft.com/office/drawing/2014/main" id="{851F9572-54D5-457A-BA34-C395A478A4F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 xmlns:a16="http://schemas.microsoft.com/office/drawing/2014/main" id="{C47D2EE3-C191-49DE-B600-02C0905E41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 xmlns:a16="http://schemas.microsoft.com/office/drawing/2014/main" id="{0D562F95-99C1-44F5-A9D2-96096AE576A4}"/>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sp>
        <p:nvSpPr>
          <p:cNvPr id="2" name="Title 1">
            <a:extLst>
              <a:ext uri="{FF2B5EF4-FFF2-40B4-BE49-F238E27FC236}">
                <a16:creationId xmlns="" xmlns:a16="http://schemas.microsoft.com/office/drawing/2014/main" id="{2EBB6A83-A61B-4A1B-88A2-924DB9981BCD}"/>
              </a:ext>
            </a:extLst>
          </p:cNvPr>
          <p:cNvSpPr>
            <a:spLocks noGrp="1"/>
          </p:cNvSpPr>
          <p:nvPr>
            <p:ph type="title"/>
          </p:nvPr>
        </p:nvSpPr>
        <p:spPr>
          <a:xfrm>
            <a:off x="6448425" y="618518"/>
            <a:ext cx="4598985" cy="1478570"/>
          </a:xfrm>
        </p:spPr>
        <p:txBody>
          <a:bodyPr>
            <a:normAutofit/>
          </a:bodyPr>
          <a:lstStyle/>
          <a:p>
            <a:r>
              <a:rPr lang="en-US" dirty="0"/>
              <a:t>Future Direction and changes </a:t>
            </a:r>
          </a:p>
        </p:txBody>
      </p:sp>
      <p:pic>
        <p:nvPicPr>
          <p:cNvPr id="7" name="Picture 4" descr="Tall office building looking up">
            <a:extLst>
              <a:ext uri="{FF2B5EF4-FFF2-40B4-BE49-F238E27FC236}">
                <a16:creationId xmlns="" xmlns:a16="http://schemas.microsoft.com/office/drawing/2014/main" id="{65D867D2-CEF8-4894-8CC5-588A51EE7EFE}"/>
              </a:ext>
            </a:extLst>
          </p:cNvPr>
          <p:cNvPicPr>
            <a:picLocks noChangeAspect="1"/>
          </p:cNvPicPr>
          <p:nvPr/>
        </p:nvPicPr>
        <p:blipFill rotWithShape="1">
          <a:blip r:embed="rId4"/>
          <a:srcRect l="19155" r="21896" b="4"/>
          <a:stretch/>
        </p:blipFill>
        <p:spPr>
          <a:xfrm>
            <a:off x="-5597" y="10"/>
            <a:ext cx="6101597" cy="6857990"/>
          </a:xfrm>
          <a:prstGeom prst="rect">
            <a:avLst/>
          </a:prstGeom>
        </p:spPr>
      </p:pic>
      <p:grpSp>
        <p:nvGrpSpPr>
          <p:cNvPr id="8" name="Group 12">
            <a:extLst>
              <a:ext uri="{FF2B5EF4-FFF2-40B4-BE49-F238E27FC236}">
                <a16:creationId xmlns="" xmlns:a16="http://schemas.microsoft.com/office/drawing/2014/main" id="{06A80B50-DCB4-4775-9C8E-7AF0F56803E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 xmlns:a16="http://schemas.microsoft.com/office/drawing/2014/main" id="{57B6B07F-8DDD-4497-9D08-B1FED4942500}"/>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5" name="Freeform 6">
              <a:extLst>
                <a:ext uri="{FF2B5EF4-FFF2-40B4-BE49-F238E27FC236}">
                  <a16:creationId xmlns="" xmlns:a16="http://schemas.microsoft.com/office/drawing/2014/main" id="{D34962D6-F3CD-4DC5-BF49-D6912045EA1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6" name="Freeform 7">
              <a:extLst>
                <a:ext uri="{FF2B5EF4-FFF2-40B4-BE49-F238E27FC236}">
                  <a16:creationId xmlns="" xmlns:a16="http://schemas.microsoft.com/office/drawing/2014/main" id="{6D73EE8F-606B-44B2-B0D8-4E760E2396E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7" name="Rectangle 16">
              <a:extLst>
                <a:ext uri="{FF2B5EF4-FFF2-40B4-BE49-F238E27FC236}">
                  <a16:creationId xmlns="" xmlns:a16="http://schemas.microsoft.com/office/drawing/2014/main" id="{4BB572A3-4B3D-42D3-8A1E-099D9711F218}"/>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18" name="Freeform 9">
              <a:extLst>
                <a:ext uri="{FF2B5EF4-FFF2-40B4-BE49-F238E27FC236}">
                  <a16:creationId xmlns="" xmlns:a16="http://schemas.microsoft.com/office/drawing/2014/main" id="{C23D0852-9666-424F-92B1-06969E048679}"/>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19" name="Freeform 10">
              <a:extLst>
                <a:ext uri="{FF2B5EF4-FFF2-40B4-BE49-F238E27FC236}">
                  <a16:creationId xmlns="" xmlns:a16="http://schemas.microsoft.com/office/drawing/2014/main" id="{F4EB5FCA-E3DF-400A-B2DF-3D4A8DE95DB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0" name="Freeform 11">
              <a:extLst>
                <a:ext uri="{FF2B5EF4-FFF2-40B4-BE49-F238E27FC236}">
                  <a16:creationId xmlns="" xmlns:a16="http://schemas.microsoft.com/office/drawing/2014/main" id="{CE8BF121-2A5E-4DF0-BF3D-418EBDB294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1" name="Freeform 12">
              <a:extLst>
                <a:ext uri="{FF2B5EF4-FFF2-40B4-BE49-F238E27FC236}">
                  <a16:creationId xmlns="" xmlns:a16="http://schemas.microsoft.com/office/drawing/2014/main" id="{C74600D7-3557-47CD-B93A-945D150EC8C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2" name="Freeform 13">
              <a:extLst>
                <a:ext uri="{FF2B5EF4-FFF2-40B4-BE49-F238E27FC236}">
                  <a16:creationId xmlns="" xmlns:a16="http://schemas.microsoft.com/office/drawing/2014/main" id="{A958ADB2-4D3A-46BD-B22A-C4F4BA8976D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3" name="Freeform 14">
              <a:extLst>
                <a:ext uri="{FF2B5EF4-FFF2-40B4-BE49-F238E27FC236}">
                  <a16:creationId xmlns="" xmlns:a16="http://schemas.microsoft.com/office/drawing/2014/main" id="{1E9E49CE-2171-48FE-99CC-0680E5E1FDC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4" name="Freeform 15">
              <a:extLst>
                <a:ext uri="{FF2B5EF4-FFF2-40B4-BE49-F238E27FC236}">
                  <a16:creationId xmlns="" xmlns:a16="http://schemas.microsoft.com/office/drawing/2014/main" id="{AE8DBF97-F3A6-4B11-A8B9-7130FEACC39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5" name="Freeform 16">
              <a:extLst>
                <a:ext uri="{FF2B5EF4-FFF2-40B4-BE49-F238E27FC236}">
                  <a16:creationId xmlns="" xmlns:a16="http://schemas.microsoft.com/office/drawing/2014/main" id="{37F19211-D5F9-4D42-BC7C-E300523B7FF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 name="Freeform 17">
              <a:extLst>
                <a:ext uri="{FF2B5EF4-FFF2-40B4-BE49-F238E27FC236}">
                  <a16:creationId xmlns="" xmlns:a16="http://schemas.microsoft.com/office/drawing/2014/main" id="{D8FA95C9-8B12-43AB-B57F-E217001D372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 name="Freeform 18">
              <a:extLst>
                <a:ext uri="{FF2B5EF4-FFF2-40B4-BE49-F238E27FC236}">
                  <a16:creationId xmlns="" xmlns:a16="http://schemas.microsoft.com/office/drawing/2014/main" id="{FFBCF82E-D8A3-4F77-B21F-AD33E804C84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 name="Freeform 19">
              <a:extLst>
                <a:ext uri="{FF2B5EF4-FFF2-40B4-BE49-F238E27FC236}">
                  <a16:creationId xmlns="" xmlns:a16="http://schemas.microsoft.com/office/drawing/2014/main" id="{9EAEC88E-CF2C-4FFF-BE1C-3ECDDF8AFB2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 name="Freeform 20">
              <a:extLst>
                <a:ext uri="{FF2B5EF4-FFF2-40B4-BE49-F238E27FC236}">
                  <a16:creationId xmlns="" xmlns:a16="http://schemas.microsoft.com/office/drawing/2014/main" id="{32BB7076-53D2-42EF-89F5-730F18CFE81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 name="Freeform 21">
              <a:extLst>
                <a:ext uri="{FF2B5EF4-FFF2-40B4-BE49-F238E27FC236}">
                  <a16:creationId xmlns="" xmlns:a16="http://schemas.microsoft.com/office/drawing/2014/main" id="{64B50F9C-4972-4D3C-A93A-DD715BA405C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 name="Freeform 22">
              <a:extLst>
                <a:ext uri="{FF2B5EF4-FFF2-40B4-BE49-F238E27FC236}">
                  <a16:creationId xmlns="" xmlns:a16="http://schemas.microsoft.com/office/drawing/2014/main" id="{B4E1A12C-F137-4ECB-8F56-2FA283321A8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 name="Freeform 23">
              <a:extLst>
                <a:ext uri="{FF2B5EF4-FFF2-40B4-BE49-F238E27FC236}">
                  <a16:creationId xmlns="" xmlns:a16="http://schemas.microsoft.com/office/drawing/2014/main" id="{82996E38-1E79-4C38-BB73-850C1F6BDC2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3" name="Freeform 24">
              <a:extLst>
                <a:ext uri="{FF2B5EF4-FFF2-40B4-BE49-F238E27FC236}">
                  <a16:creationId xmlns="" xmlns:a16="http://schemas.microsoft.com/office/drawing/2014/main" id="{CE927FE3-1BE5-4D05-B8D7-88E07FF640A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4" name="Freeform 25">
              <a:extLst>
                <a:ext uri="{FF2B5EF4-FFF2-40B4-BE49-F238E27FC236}">
                  <a16:creationId xmlns="" xmlns:a16="http://schemas.microsoft.com/office/drawing/2014/main" id="{27B981F4-D791-404F-A6E1-83FAD753786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5" name="Freeform 26">
              <a:extLst>
                <a:ext uri="{FF2B5EF4-FFF2-40B4-BE49-F238E27FC236}">
                  <a16:creationId xmlns="" xmlns:a16="http://schemas.microsoft.com/office/drawing/2014/main" id="{C79724CA-F950-4F24-A2DF-A6C66C8FB98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6" name="Freeform 27">
              <a:extLst>
                <a:ext uri="{FF2B5EF4-FFF2-40B4-BE49-F238E27FC236}">
                  <a16:creationId xmlns="" xmlns:a16="http://schemas.microsoft.com/office/drawing/2014/main" id="{B60F86CD-6B84-4A86-9A84-1253D5C63FF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7" name="Freeform 28">
              <a:extLst>
                <a:ext uri="{FF2B5EF4-FFF2-40B4-BE49-F238E27FC236}">
                  <a16:creationId xmlns="" xmlns:a16="http://schemas.microsoft.com/office/drawing/2014/main" id="{6ADDC23E-DD84-4022-9E68-7E35C80E67D2}"/>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8" name="Freeform 29">
              <a:extLst>
                <a:ext uri="{FF2B5EF4-FFF2-40B4-BE49-F238E27FC236}">
                  <a16:creationId xmlns="" xmlns:a16="http://schemas.microsoft.com/office/drawing/2014/main" id="{8FC3E1B2-C741-4242-8D3C-D98A8A213AC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9" name="Freeform 30">
              <a:extLst>
                <a:ext uri="{FF2B5EF4-FFF2-40B4-BE49-F238E27FC236}">
                  <a16:creationId xmlns="" xmlns:a16="http://schemas.microsoft.com/office/drawing/2014/main" id="{43E10B4F-DACB-4777-BDEB-26A94121E9D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0" name="Freeform 31">
              <a:extLst>
                <a:ext uri="{FF2B5EF4-FFF2-40B4-BE49-F238E27FC236}">
                  <a16:creationId xmlns="" xmlns:a16="http://schemas.microsoft.com/office/drawing/2014/main" id="{0F6D9197-EFD5-4945-BC96-A5EC66848CF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1" name="Freeform 32">
              <a:extLst>
                <a:ext uri="{FF2B5EF4-FFF2-40B4-BE49-F238E27FC236}">
                  <a16:creationId xmlns="" xmlns:a16="http://schemas.microsoft.com/office/drawing/2014/main" id="{129E04CE-31E3-49FB-857A-6C0074B6C71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2" name="Rectangle 41">
              <a:extLst>
                <a:ext uri="{FF2B5EF4-FFF2-40B4-BE49-F238E27FC236}">
                  <a16:creationId xmlns="" xmlns:a16="http://schemas.microsoft.com/office/drawing/2014/main" id="{6DDF20A0-F5D5-4DF9-8859-9BAB9B07D9D5}"/>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43" name="Freeform 34">
              <a:extLst>
                <a:ext uri="{FF2B5EF4-FFF2-40B4-BE49-F238E27FC236}">
                  <a16:creationId xmlns="" xmlns:a16="http://schemas.microsoft.com/office/drawing/2014/main" id="{6EAE610D-D6A4-417B-8D1D-9F46CFD16AD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4" name="Freeform 35">
              <a:extLst>
                <a:ext uri="{FF2B5EF4-FFF2-40B4-BE49-F238E27FC236}">
                  <a16:creationId xmlns="" xmlns:a16="http://schemas.microsoft.com/office/drawing/2014/main" id="{98EB1E73-7882-4002-970B-0EE5E9D0C8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5" name="Freeform 36">
              <a:extLst>
                <a:ext uri="{FF2B5EF4-FFF2-40B4-BE49-F238E27FC236}">
                  <a16:creationId xmlns="" xmlns:a16="http://schemas.microsoft.com/office/drawing/2014/main" id="{F6789CED-4C51-4E7C-8352-5589F47685A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6" name="Freeform 37">
              <a:extLst>
                <a:ext uri="{FF2B5EF4-FFF2-40B4-BE49-F238E27FC236}">
                  <a16:creationId xmlns="" xmlns:a16="http://schemas.microsoft.com/office/drawing/2014/main" id="{5EA3B6F1-F1AB-4125-B10A-A151640AA34A}"/>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7" name="Freeform 38">
              <a:extLst>
                <a:ext uri="{FF2B5EF4-FFF2-40B4-BE49-F238E27FC236}">
                  <a16:creationId xmlns="" xmlns:a16="http://schemas.microsoft.com/office/drawing/2014/main" id="{10C1DAD7-FA62-4EA9-8B38-632D88F515F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8" name="Freeform 39">
              <a:extLst>
                <a:ext uri="{FF2B5EF4-FFF2-40B4-BE49-F238E27FC236}">
                  <a16:creationId xmlns="" xmlns:a16="http://schemas.microsoft.com/office/drawing/2014/main" id="{76C106C8-9A2B-4AAD-BCB6-C969DE071DB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49" name="Freeform 40">
              <a:extLst>
                <a:ext uri="{FF2B5EF4-FFF2-40B4-BE49-F238E27FC236}">
                  <a16:creationId xmlns="" xmlns:a16="http://schemas.microsoft.com/office/drawing/2014/main" id="{0C85FDCD-71B0-4746-915A-FD6791AABDB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0" name="Freeform 41">
              <a:extLst>
                <a:ext uri="{FF2B5EF4-FFF2-40B4-BE49-F238E27FC236}">
                  <a16:creationId xmlns="" xmlns:a16="http://schemas.microsoft.com/office/drawing/2014/main" id="{AAA649C3-C2F8-4C07-81B6-7CD6A5043BB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1" name="Freeform 42">
              <a:extLst>
                <a:ext uri="{FF2B5EF4-FFF2-40B4-BE49-F238E27FC236}">
                  <a16:creationId xmlns="" xmlns:a16="http://schemas.microsoft.com/office/drawing/2014/main" id="{204CA23C-3342-4E0B-8785-EDA0FDBECAA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2" name="Freeform 43">
              <a:extLst>
                <a:ext uri="{FF2B5EF4-FFF2-40B4-BE49-F238E27FC236}">
                  <a16:creationId xmlns="" xmlns:a16="http://schemas.microsoft.com/office/drawing/2014/main" id="{2983555D-7FC7-4A4C-93BC-C29EECEE8E1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3" name="Freeform 44">
              <a:extLst>
                <a:ext uri="{FF2B5EF4-FFF2-40B4-BE49-F238E27FC236}">
                  <a16:creationId xmlns="" xmlns:a16="http://schemas.microsoft.com/office/drawing/2014/main" id="{3B6E164A-5B73-496F-83C1-4E257C561B3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4" name="Rectangle 53">
              <a:extLst>
                <a:ext uri="{FF2B5EF4-FFF2-40B4-BE49-F238E27FC236}">
                  <a16:creationId xmlns="" xmlns:a16="http://schemas.microsoft.com/office/drawing/2014/main" id="{DF9EAAD5-930F-4895-869E-5DA5A5ED309F}"/>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55" name="Freeform 46">
              <a:extLst>
                <a:ext uri="{FF2B5EF4-FFF2-40B4-BE49-F238E27FC236}">
                  <a16:creationId xmlns="" xmlns:a16="http://schemas.microsoft.com/office/drawing/2014/main" id="{12B05A00-01DB-41D0-98C5-F93FC98C43C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6" name="Freeform 47">
              <a:extLst>
                <a:ext uri="{FF2B5EF4-FFF2-40B4-BE49-F238E27FC236}">
                  <a16:creationId xmlns="" xmlns:a16="http://schemas.microsoft.com/office/drawing/2014/main" id="{ACFCCFE5-2B6E-4EE2-8A0D-A18A3125940F}"/>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7" name="Freeform 48">
              <a:extLst>
                <a:ext uri="{FF2B5EF4-FFF2-40B4-BE49-F238E27FC236}">
                  <a16:creationId xmlns="" xmlns:a16="http://schemas.microsoft.com/office/drawing/2014/main" id="{70562808-51A5-4773-93CC-8B4A4A36270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8" name="Freeform 49">
              <a:extLst>
                <a:ext uri="{FF2B5EF4-FFF2-40B4-BE49-F238E27FC236}">
                  <a16:creationId xmlns="" xmlns:a16="http://schemas.microsoft.com/office/drawing/2014/main" id="{EC56ED5F-316D-4A66-8F8F-72E26F50B9D3}"/>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59" name="Freeform 50">
              <a:extLst>
                <a:ext uri="{FF2B5EF4-FFF2-40B4-BE49-F238E27FC236}">
                  <a16:creationId xmlns="" xmlns:a16="http://schemas.microsoft.com/office/drawing/2014/main" id="{8C5B852E-E495-4C75-82DA-DD9426B2FC9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0" name="Freeform 51">
              <a:extLst>
                <a:ext uri="{FF2B5EF4-FFF2-40B4-BE49-F238E27FC236}">
                  <a16:creationId xmlns="" xmlns:a16="http://schemas.microsoft.com/office/drawing/2014/main" id="{873B9CD9-5CB4-4A2A-87B8-503800220E7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1" name="Freeform 52">
              <a:extLst>
                <a:ext uri="{FF2B5EF4-FFF2-40B4-BE49-F238E27FC236}">
                  <a16:creationId xmlns="" xmlns:a16="http://schemas.microsoft.com/office/drawing/2014/main" id="{693D1E94-8556-4B08-AFE0-A60455465A8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2" name="Freeform 53">
              <a:extLst>
                <a:ext uri="{FF2B5EF4-FFF2-40B4-BE49-F238E27FC236}">
                  <a16:creationId xmlns="" xmlns:a16="http://schemas.microsoft.com/office/drawing/2014/main" id="{32312E8C-B6A4-4488-A1B8-6A7DECAFD8F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3" name="Freeform 54">
              <a:extLst>
                <a:ext uri="{FF2B5EF4-FFF2-40B4-BE49-F238E27FC236}">
                  <a16:creationId xmlns="" xmlns:a16="http://schemas.microsoft.com/office/drawing/2014/main" id="{CB36CE95-F25E-4549-9FD6-1B068418D31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4" name="Freeform 55">
              <a:extLst>
                <a:ext uri="{FF2B5EF4-FFF2-40B4-BE49-F238E27FC236}">
                  <a16:creationId xmlns="" xmlns:a16="http://schemas.microsoft.com/office/drawing/2014/main" id="{C452D834-CC93-48F0-9C24-A864E0A53F8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5" name="Freeform 56">
              <a:extLst>
                <a:ext uri="{FF2B5EF4-FFF2-40B4-BE49-F238E27FC236}">
                  <a16:creationId xmlns="" xmlns:a16="http://schemas.microsoft.com/office/drawing/2014/main" id="{2F8089AF-DC55-4EB6-90DD-468D2F1D0120}"/>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6" name="Freeform 57">
              <a:extLst>
                <a:ext uri="{FF2B5EF4-FFF2-40B4-BE49-F238E27FC236}">
                  <a16:creationId xmlns="" xmlns:a16="http://schemas.microsoft.com/office/drawing/2014/main" id="{00DD0A37-AD9B-4A38-B2A5-C41D2780D2D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67" name="Freeform 58">
              <a:extLst>
                <a:ext uri="{FF2B5EF4-FFF2-40B4-BE49-F238E27FC236}">
                  <a16:creationId xmlns="" xmlns:a16="http://schemas.microsoft.com/office/drawing/2014/main" id="{C24501AA-7C2F-4076-AE7A-3BE4467154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sp>
        <p:nvSpPr>
          <p:cNvPr id="3" name="Content Placeholder 2">
            <a:extLst>
              <a:ext uri="{FF2B5EF4-FFF2-40B4-BE49-F238E27FC236}">
                <a16:creationId xmlns="" xmlns:a16="http://schemas.microsoft.com/office/drawing/2014/main" id="{C8A54756-652C-4ABB-B2DF-E07B5F2049AC}"/>
              </a:ext>
            </a:extLst>
          </p:cNvPr>
          <p:cNvSpPr>
            <a:spLocks noGrp="1"/>
          </p:cNvSpPr>
          <p:nvPr>
            <p:ph idx="1"/>
          </p:nvPr>
        </p:nvSpPr>
        <p:spPr>
          <a:xfrm>
            <a:off x="6448425" y="2249487"/>
            <a:ext cx="4598986" cy="3541714"/>
          </a:xfrm>
        </p:spPr>
        <p:txBody>
          <a:bodyPr vert="horz" lIns="91440" tIns="45720" rIns="91440" bIns="45720" rtlCol="0" anchor="t">
            <a:normAutofit fontScale="70000" lnSpcReduction="20000"/>
          </a:bodyPr>
          <a:lstStyle/>
          <a:p>
            <a:r>
              <a:rPr lang="en-US" dirty="0"/>
              <a:t>Admin privileges</a:t>
            </a:r>
          </a:p>
          <a:p>
            <a:r>
              <a:rPr lang="en-US" dirty="0"/>
              <a:t>Add a way to add a finished section to the completed courses list</a:t>
            </a:r>
          </a:p>
          <a:p>
            <a:r>
              <a:rPr lang="en-US" dirty="0"/>
              <a:t>Class Enrollment Email Confirmations</a:t>
            </a:r>
          </a:p>
          <a:p>
            <a:r>
              <a:rPr lang="en-US" dirty="0"/>
              <a:t>Search bar to find classes in Sections Available</a:t>
            </a:r>
          </a:p>
          <a:p>
            <a:r>
              <a:rPr lang="en-US" dirty="0"/>
              <a:t>Forgot Password confirmation email</a:t>
            </a:r>
          </a:p>
          <a:p>
            <a:r>
              <a:rPr lang="en-US" dirty="0"/>
              <a:t>Update Refreshing issues on site</a:t>
            </a:r>
          </a:p>
          <a:p>
            <a:r>
              <a:rPr lang="en-US" dirty="0"/>
              <a:t>Text Book Information</a:t>
            </a:r>
          </a:p>
          <a:p>
            <a:r>
              <a:rPr lang="en-US" dirty="0"/>
              <a:t>Optimize for Mobile Application</a:t>
            </a:r>
          </a:p>
          <a:p>
            <a:endParaRPr lang="en-US"/>
          </a:p>
          <a:p>
            <a:endParaRPr lang="en-US"/>
          </a:p>
        </p:txBody>
      </p:sp>
    </p:spTree>
    <p:extLst>
      <p:ext uri="{BB962C8B-B14F-4D97-AF65-F5344CB8AC3E}">
        <p14:creationId xmlns="" xmlns:p14="http://schemas.microsoft.com/office/powerpoint/2010/main" val="84858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CE19850-DD1E-4ED7-9881-3EFD4AB350A3}"/>
              </a:ext>
            </a:extLst>
          </p:cNvPr>
          <p:cNvSpPr txBox="1"/>
          <p:nvPr/>
        </p:nvSpPr>
        <p:spPr>
          <a:xfrm>
            <a:off x="1612900" y="914400"/>
            <a:ext cx="8331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t>What is a programmer's favorite language?</a:t>
            </a:r>
            <a:endParaRPr lang="en-US"/>
          </a:p>
        </p:txBody>
      </p:sp>
      <p:sp>
        <p:nvSpPr>
          <p:cNvPr id="3" name="TextBox 2">
            <a:extLst>
              <a:ext uri="{FF2B5EF4-FFF2-40B4-BE49-F238E27FC236}">
                <a16:creationId xmlns="" xmlns:a16="http://schemas.microsoft.com/office/drawing/2014/main" id="{263DCEE5-1F93-48A2-AD3F-805252DC0782}"/>
              </a:ext>
            </a:extLst>
          </p:cNvPr>
          <p:cNvSpPr txBox="1"/>
          <p:nvPr/>
        </p:nvSpPr>
        <p:spPr>
          <a:xfrm>
            <a:off x="3914775" y="3851276"/>
            <a:ext cx="37274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Profanity</a:t>
            </a:r>
          </a:p>
        </p:txBody>
      </p:sp>
    </p:spTree>
    <p:extLst>
      <p:ext uri="{BB962C8B-B14F-4D97-AF65-F5344CB8AC3E}">
        <p14:creationId xmlns="" xmlns:p14="http://schemas.microsoft.com/office/powerpoint/2010/main" val="3809489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F82515-80E2-4850-8065-5D5EF0447CB5}"/>
              </a:ext>
            </a:extLst>
          </p:cNvPr>
          <p:cNvSpPr>
            <a:spLocks noGrp="1"/>
          </p:cNvSpPr>
          <p:nvPr>
            <p:ph type="title"/>
          </p:nvPr>
        </p:nvSpPr>
        <p:spPr/>
        <p:txBody>
          <a:bodyPr/>
          <a:lstStyle/>
          <a:p>
            <a:r>
              <a:rPr lang="en-US"/>
              <a:t>Introductions:</a:t>
            </a:r>
            <a:br>
              <a:rPr lang="en-US"/>
            </a:br>
            <a:r>
              <a:rPr lang="en-US"/>
              <a:t/>
            </a:r>
            <a:br>
              <a:rPr lang="en-US"/>
            </a:br>
            <a:r>
              <a:rPr lang="en-US"/>
              <a:t>Jeremy Hunton</a:t>
            </a:r>
          </a:p>
        </p:txBody>
      </p:sp>
      <p:pic>
        <p:nvPicPr>
          <p:cNvPr id="5" name="Picture 5" descr="A person playing drums&#10;&#10;Description automatically generated">
            <a:extLst>
              <a:ext uri="{FF2B5EF4-FFF2-40B4-BE49-F238E27FC236}">
                <a16:creationId xmlns="" xmlns:a16="http://schemas.microsoft.com/office/drawing/2014/main" id="{90855046-2D33-49BA-A437-43BF5F79C75E}"/>
              </a:ext>
            </a:extLst>
          </p:cNvPr>
          <p:cNvPicPr>
            <a:picLocks noGrp="1" noChangeAspect="1"/>
          </p:cNvPicPr>
          <p:nvPr>
            <p:ph idx="1"/>
          </p:nvPr>
        </p:nvPicPr>
        <p:blipFill>
          <a:blip r:embed="rId2" cstate="print"/>
          <a:stretch>
            <a:fillRect/>
          </a:stretch>
        </p:blipFill>
        <p:spPr>
          <a:xfrm>
            <a:off x="5488097" y="611251"/>
            <a:ext cx="5097318" cy="5049852"/>
          </a:xfrm>
        </p:spPr>
      </p:pic>
      <p:sp>
        <p:nvSpPr>
          <p:cNvPr id="4" name="Text Placeholder 3">
            <a:extLst>
              <a:ext uri="{FF2B5EF4-FFF2-40B4-BE49-F238E27FC236}">
                <a16:creationId xmlns="" xmlns:a16="http://schemas.microsoft.com/office/drawing/2014/main" id="{233C6AD1-1F21-4A3E-83D4-B27A179622E2}"/>
              </a:ext>
            </a:extLst>
          </p:cNvPr>
          <p:cNvSpPr>
            <a:spLocks noGrp="1"/>
          </p:cNvSpPr>
          <p:nvPr>
            <p:ph type="body" sz="half" idx="2"/>
          </p:nvPr>
        </p:nvSpPr>
        <p:spPr/>
        <p:txBody>
          <a:bodyPr vert="horz" lIns="91440" tIns="45720" rIns="91440" bIns="45720" rtlCol="0" anchor="t">
            <a:normAutofit/>
          </a:bodyPr>
          <a:lstStyle/>
          <a:p>
            <a:r>
              <a:rPr lang="en-US"/>
              <a:t>Before Jeremy enrolled in Trident's Computer Programming major, he was a career musician and music teacher. Besides graduating this year, he is excited about getting to marry his fiancé, Brea, this upcoming Saturday in Asheville. </a:t>
            </a:r>
          </a:p>
        </p:txBody>
      </p:sp>
    </p:spTree>
    <p:extLst>
      <p:ext uri="{BB962C8B-B14F-4D97-AF65-F5344CB8AC3E}">
        <p14:creationId xmlns="" xmlns:p14="http://schemas.microsoft.com/office/powerpoint/2010/main" val="202672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5" name="Picture 2">
            <a:extLst>
              <a:ext uri="{FF2B5EF4-FFF2-40B4-BE49-F238E27FC236}">
                <a16:creationId xmlns="" xmlns:a16="http://schemas.microsoft.com/office/drawing/2014/main" id="{5B367C29-5200-4FF1-83B7-18B105A0BDD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12" name="Group 11">
            <a:extLst>
              <a:ext uri="{FF2B5EF4-FFF2-40B4-BE49-F238E27FC236}">
                <a16:creationId xmlns="" xmlns:a16="http://schemas.microsoft.com/office/drawing/2014/main" id="{EC711491-7BB6-4BE6-A470-44BF61D562E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3" name="Group 12">
              <a:extLst>
                <a:ext uri="{FF2B5EF4-FFF2-40B4-BE49-F238E27FC236}">
                  <a16:creationId xmlns="" xmlns:a16="http://schemas.microsoft.com/office/drawing/2014/main" id="{FE4F104B-68BE-4E53-A6A5-5C5F93FF7209}"/>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pFill/>
          </p:grpSpPr>
          <p:sp>
            <p:nvSpPr>
              <p:cNvPr id="25" name="Rectangle 5">
                <a:extLst>
                  <a:ext uri="{FF2B5EF4-FFF2-40B4-BE49-F238E27FC236}">
                    <a16:creationId xmlns="" xmlns:a16="http://schemas.microsoft.com/office/drawing/2014/main" id="{EF4A7076-D6BC-4AE1-AE2C-C09B16AAB4C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26" name="Freeform 6">
                <a:extLst>
                  <a:ext uri="{FF2B5EF4-FFF2-40B4-BE49-F238E27FC236}">
                    <a16:creationId xmlns="" xmlns:a16="http://schemas.microsoft.com/office/drawing/2014/main" id="{58FA119B-7250-4EC7-912F-F5613CC2813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7" name="Freeform 7">
                <a:extLst>
                  <a:ext uri="{FF2B5EF4-FFF2-40B4-BE49-F238E27FC236}">
                    <a16:creationId xmlns="" xmlns:a16="http://schemas.microsoft.com/office/drawing/2014/main" id="{7B9A9AED-D47E-44AD-AD6E-2EECC94D882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8" name="Freeform 8">
                <a:extLst>
                  <a:ext uri="{FF2B5EF4-FFF2-40B4-BE49-F238E27FC236}">
                    <a16:creationId xmlns="" xmlns:a16="http://schemas.microsoft.com/office/drawing/2014/main" id="{00A30ECA-328D-4512-825B-0AD5960467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9" name="Freeform 9">
                <a:extLst>
                  <a:ext uri="{FF2B5EF4-FFF2-40B4-BE49-F238E27FC236}">
                    <a16:creationId xmlns="" xmlns:a16="http://schemas.microsoft.com/office/drawing/2014/main" id="{14A218CE-B3D8-4A43-86CC-48980645AC6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0" name="Freeform 10">
                <a:extLst>
                  <a:ext uri="{FF2B5EF4-FFF2-40B4-BE49-F238E27FC236}">
                    <a16:creationId xmlns="" xmlns:a16="http://schemas.microsoft.com/office/drawing/2014/main" id="{E9743B7D-51BF-425C-A4B8-33B2E001EF2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1" name="Freeform 11">
                <a:extLst>
                  <a:ext uri="{FF2B5EF4-FFF2-40B4-BE49-F238E27FC236}">
                    <a16:creationId xmlns="" xmlns:a16="http://schemas.microsoft.com/office/drawing/2014/main" id="{9BA633B3-C879-4E15-B66C-788B4C60A1D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2" name="Freeform 12">
                <a:extLst>
                  <a:ext uri="{FF2B5EF4-FFF2-40B4-BE49-F238E27FC236}">
                    <a16:creationId xmlns="" xmlns:a16="http://schemas.microsoft.com/office/drawing/2014/main" id="{324C8953-B4E2-4DA0-B5D5-BD2A735E674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3" name="Freeform 13">
                <a:extLst>
                  <a:ext uri="{FF2B5EF4-FFF2-40B4-BE49-F238E27FC236}">
                    <a16:creationId xmlns="" xmlns:a16="http://schemas.microsoft.com/office/drawing/2014/main" id="{717A3B65-FE80-419B-AB5D-48B5E3A7B4B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4" name="Freeform 14">
                <a:extLst>
                  <a:ext uri="{FF2B5EF4-FFF2-40B4-BE49-F238E27FC236}">
                    <a16:creationId xmlns="" xmlns:a16="http://schemas.microsoft.com/office/drawing/2014/main" id="{675ECD78-7D6B-4A3F-8163-392D7F8D69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5" name="Freeform 15">
                <a:extLst>
                  <a:ext uri="{FF2B5EF4-FFF2-40B4-BE49-F238E27FC236}">
                    <a16:creationId xmlns="" xmlns:a16="http://schemas.microsoft.com/office/drawing/2014/main" id="{8D036282-E32F-461D-BFB6-2A58D6D27A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6" name="Line 16">
                <a:extLst>
                  <a:ext uri="{FF2B5EF4-FFF2-40B4-BE49-F238E27FC236}">
                    <a16:creationId xmlns="" xmlns:a16="http://schemas.microsoft.com/office/drawing/2014/main" id="{F95EB10E-5264-467D-8382-A77C4DED251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 xmlns:a16="http://schemas.microsoft.com/office/drawing/2014/main" id="{218F9268-D2F0-487B-A021-8786B65518D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8" name="Freeform 18">
                <a:extLst>
                  <a:ext uri="{FF2B5EF4-FFF2-40B4-BE49-F238E27FC236}">
                    <a16:creationId xmlns="" xmlns:a16="http://schemas.microsoft.com/office/drawing/2014/main" id="{B4AEE5AC-EF5C-42E4-B185-A176E19976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9" name="Freeform 19">
                <a:extLst>
                  <a:ext uri="{FF2B5EF4-FFF2-40B4-BE49-F238E27FC236}">
                    <a16:creationId xmlns="" xmlns:a16="http://schemas.microsoft.com/office/drawing/2014/main" id="{E961E89F-C1DB-48E5-8B52-FDDAED9E0E4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0" name="Freeform 20">
                <a:extLst>
                  <a:ext uri="{FF2B5EF4-FFF2-40B4-BE49-F238E27FC236}">
                    <a16:creationId xmlns="" xmlns:a16="http://schemas.microsoft.com/office/drawing/2014/main" id="{412962B4-425A-4C36-A65A-0F66ED7CD38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1" name="Rectangle 21">
                <a:extLst>
                  <a:ext uri="{FF2B5EF4-FFF2-40B4-BE49-F238E27FC236}">
                    <a16:creationId xmlns="" xmlns:a16="http://schemas.microsoft.com/office/drawing/2014/main" id="{037BE3F7-563A-4D9A-BC98-C71F727D23A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42" name="Freeform 22">
                <a:extLst>
                  <a:ext uri="{FF2B5EF4-FFF2-40B4-BE49-F238E27FC236}">
                    <a16:creationId xmlns="" xmlns:a16="http://schemas.microsoft.com/office/drawing/2014/main" id="{2FDB1005-EB5E-475A-AC43-4ED3E563DEF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3" name="Freeform 23">
                <a:extLst>
                  <a:ext uri="{FF2B5EF4-FFF2-40B4-BE49-F238E27FC236}">
                    <a16:creationId xmlns="" xmlns:a16="http://schemas.microsoft.com/office/drawing/2014/main" id="{68BFFBC6-C704-42A7-9D7E-AFB5C37FBDA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4" name="Freeform 24">
                <a:extLst>
                  <a:ext uri="{FF2B5EF4-FFF2-40B4-BE49-F238E27FC236}">
                    <a16:creationId xmlns="" xmlns:a16="http://schemas.microsoft.com/office/drawing/2014/main" id="{4888EAD7-EBE9-4549-9A91-6FEC611536F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5" name="Freeform 25">
                <a:extLst>
                  <a:ext uri="{FF2B5EF4-FFF2-40B4-BE49-F238E27FC236}">
                    <a16:creationId xmlns="" xmlns:a16="http://schemas.microsoft.com/office/drawing/2014/main" id="{B79BC975-BE42-4B57-8335-1699BC0AB1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6" name="Freeform 26">
                <a:extLst>
                  <a:ext uri="{FF2B5EF4-FFF2-40B4-BE49-F238E27FC236}">
                    <a16:creationId xmlns="" xmlns:a16="http://schemas.microsoft.com/office/drawing/2014/main" id="{3998B4F0-CA80-490A-A256-1600E7EA88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7" name="Freeform 27">
                <a:extLst>
                  <a:ext uri="{FF2B5EF4-FFF2-40B4-BE49-F238E27FC236}">
                    <a16:creationId xmlns="" xmlns:a16="http://schemas.microsoft.com/office/drawing/2014/main" id="{2052C104-8168-487E-9044-454DA83AB2B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8" name="Freeform 28">
                <a:extLst>
                  <a:ext uri="{FF2B5EF4-FFF2-40B4-BE49-F238E27FC236}">
                    <a16:creationId xmlns="" xmlns:a16="http://schemas.microsoft.com/office/drawing/2014/main" id="{63ACA30B-5F59-400C-A7CE-D17B5647EE4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9" name="Freeform 29">
                <a:extLst>
                  <a:ext uri="{FF2B5EF4-FFF2-40B4-BE49-F238E27FC236}">
                    <a16:creationId xmlns="" xmlns:a16="http://schemas.microsoft.com/office/drawing/2014/main" id="{2E16F318-A142-4353-9949-B4E3A09FE0B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0" name="Freeform 30">
                <a:extLst>
                  <a:ext uri="{FF2B5EF4-FFF2-40B4-BE49-F238E27FC236}">
                    <a16:creationId xmlns="" xmlns:a16="http://schemas.microsoft.com/office/drawing/2014/main" id="{8AE8DBB4-2468-4A78-A54D-FD77C5DC88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1" name="Freeform 31">
                <a:extLst>
                  <a:ext uri="{FF2B5EF4-FFF2-40B4-BE49-F238E27FC236}">
                    <a16:creationId xmlns="" xmlns:a16="http://schemas.microsoft.com/office/drawing/2014/main" id="{B0E7CEF2-11E4-465C-8F1F-AA8367F96AC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14" name="Group 13">
              <a:extLst>
                <a:ext uri="{FF2B5EF4-FFF2-40B4-BE49-F238E27FC236}">
                  <a16:creationId xmlns="" xmlns:a16="http://schemas.microsoft.com/office/drawing/2014/main" id="{88B30AFD-E104-45DD-BFBB-5A41F1413BEF}"/>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pFill/>
          </p:grpSpPr>
          <p:sp>
            <p:nvSpPr>
              <p:cNvPr id="15" name="Freeform 32">
                <a:extLst>
                  <a:ext uri="{FF2B5EF4-FFF2-40B4-BE49-F238E27FC236}">
                    <a16:creationId xmlns="" xmlns:a16="http://schemas.microsoft.com/office/drawing/2014/main" id="{CE45A3DF-350B-4A5E-AEBE-F0F280AD037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 name="Freeform 33">
                <a:extLst>
                  <a:ext uri="{FF2B5EF4-FFF2-40B4-BE49-F238E27FC236}">
                    <a16:creationId xmlns="" xmlns:a16="http://schemas.microsoft.com/office/drawing/2014/main" id="{966D2640-A438-4FB6-B781-5A52DEC85C4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 name="Freeform 34">
                <a:extLst>
                  <a:ext uri="{FF2B5EF4-FFF2-40B4-BE49-F238E27FC236}">
                    <a16:creationId xmlns="" xmlns:a16="http://schemas.microsoft.com/office/drawing/2014/main" id="{34E1EFFF-720C-4CC0-9F95-DD1DAF99ADB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8" name="Freeform 35">
                <a:extLst>
                  <a:ext uri="{FF2B5EF4-FFF2-40B4-BE49-F238E27FC236}">
                    <a16:creationId xmlns="" xmlns:a16="http://schemas.microsoft.com/office/drawing/2014/main" id="{EA7AB0E1-6C49-409D-86F5-BE00BDDFC0A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9" name="Freeform 36">
                <a:extLst>
                  <a:ext uri="{FF2B5EF4-FFF2-40B4-BE49-F238E27FC236}">
                    <a16:creationId xmlns="" xmlns:a16="http://schemas.microsoft.com/office/drawing/2014/main" id="{5D17598C-0C57-4F4E-8F6B-A2AD8071F8A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0" name="Freeform 37">
                <a:extLst>
                  <a:ext uri="{FF2B5EF4-FFF2-40B4-BE49-F238E27FC236}">
                    <a16:creationId xmlns="" xmlns:a16="http://schemas.microsoft.com/office/drawing/2014/main" id="{EBEBC0DC-F56F-48FE-824E-E9378C4897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1" name="Freeform 38">
                <a:extLst>
                  <a:ext uri="{FF2B5EF4-FFF2-40B4-BE49-F238E27FC236}">
                    <a16:creationId xmlns="" xmlns:a16="http://schemas.microsoft.com/office/drawing/2014/main" id="{CC7FDCF1-1736-48A0-BDB2-87D6E09067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2" name="Freeform 39">
                <a:extLst>
                  <a:ext uri="{FF2B5EF4-FFF2-40B4-BE49-F238E27FC236}">
                    <a16:creationId xmlns="" xmlns:a16="http://schemas.microsoft.com/office/drawing/2014/main" id="{2A650CF5-564F-44D1-AB08-6C500DD3CE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3" name="Freeform 40">
                <a:extLst>
                  <a:ext uri="{FF2B5EF4-FFF2-40B4-BE49-F238E27FC236}">
                    <a16:creationId xmlns="" xmlns:a16="http://schemas.microsoft.com/office/drawing/2014/main" id="{3108FEFA-0402-4C1C-AE39-5ADC09402F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4" name="Rectangle 41">
                <a:extLst>
                  <a:ext uri="{FF2B5EF4-FFF2-40B4-BE49-F238E27FC236}">
                    <a16:creationId xmlns="" xmlns:a16="http://schemas.microsoft.com/office/drawing/2014/main" id="{340AE827-F344-464F-851C-E03AFC98DC58}"/>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p:nvSpPr>
          <p:cNvPr id="2" name="Title 1">
            <a:extLst>
              <a:ext uri="{FF2B5EF4-FFF2-40B4-BE49-F238E27FC236}">
                <a16:creationId xmlns="" xmlns:a16="http://schemas.microsoft.com/office/drawing/2014/main" id="{440D795E-DDBD-41DB-921E-73BB8B6FEB0B}"/>
              </a:ext>
            </a:extLst>
          </p:cNvPr>
          <p:cNvSpPr>
            <a:spLocks noGrp="1"/>
          </p:cNvSpPr>
          <p:nvPr>
            <p:ph type="title"/>
          </p:nvPr>
        </p:nvSpPr>
        <p:spPr>
          <a:xfrm>
            <a:off x="5128643" y="618518"/>
            <a:ext cx="6188402" cy="1478570"/>
          </a:xfrm>
        </p:spPr>
        <p:txBody>
          <a:bodyPr vert="horz" lIns="91440" tIns="45720" rIns="91440" bIns="45720" rtlCol="0" anchor="ctr">
            <a:normAutofit/>
          </a:bodyPr>
          <a:lstStyle/>
          <a:p>
            <a:r>
              <a:rPr lang="en-US" sz="3600"/>
              <a:t>Ariana Konhilas</a:t>
            </a:r>
          </a:p>
        </p:txBody>
      </p:sp>
      <p:sp>
        <p:nvSpPr>
          <p:cNvPr id="53" name="Round Diagonal Corner Rectangle 6">
            <a:extLst>
              <a:ext uri="{FF2B5EF4-FFF2-40B4-BE49-F238E27FC236}">
                <a16:creationId xmlns="" xmlns:a16="http://schemas.microsoft.com/office/drawing/2014/main" id="{F57FEC46-F8CB-4925-8DAC-B57A9F5CC2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group of people posing for the camera&#10;&#10;Description automatically generated">
            <a:extLst>
              <a:ext uri="{FF2B5EF4-FFF2-40B4-BE49-F238E27FC236}">
                <a16:creationId xmlns="" xmlns:a16="http://schemas.microsoft.com/office/drawing/2014/main" id="{C06FD2ED-2BEB-42E7-A6A9-F95A6BDA2B09}"/>
              </a:ext>
            </a:extLst>
          </p:cNvPr>
          <p:cNvPicPr>
            <a:picLocks noGrp="1" noChangeAspect="1"/>
          </p:cNvPicPr>
          <p:nvPr>
            <p:ph type="pic" idx="1"/>
          </p:nvPr>
        </p:nvPicPr>
        <p:blipFill rotWithShape="1">
          <a:blip r:embed="rId4" cstate="print"/>
          <a:srcRect/>
          <a:stretch/>
        </p:blipFill>
        <p:spPr>
          <a:xfrm>
            <a:off x="1126617" y="1180595"/>
            <a:ext cx="3178638" cy="4491348"/>
          </a:xfrm>
          <a:prstGeom prst="rect">
            <a:avLst/>
          </a:prstGeom>
        </p:spPr>
      </p:pic>
      <p:sp>
        <p:nvSpPr>
          <p:cNvPr id="4" name="Text Placeholder 3">
            <a:extLst>
              <a:ext uri="{FF2B5EF4-FFF2-40B4-BE49-F238E27FC236}">
                <a16:creationId xmlns="" xmlns:a16="http://schemas.microsoft.com/office/drawing/2014/main" id="{AD9E3F9D-BEB4-4A78-91F5-23ACA6B7EA13}"/>
              </a:ext>
            </a:extLst>
          </p:cNvPr>
          <p:cNvSpPr>
            <a:spLocks noGrp="1"/>
          </p:cNvSpPr>
          <p:nvPr>
            <p:ph type="body" sz="half" idx="2"/>
          </p:nvPr>
        </p:nvSpPr>
        <p:spPr>
          <a:xfrm>
            <a:off x="5128643" y="2249487"/>
            <a:ext cx="6188402" cy="3541714"/>
          </a:xfrm>
        </p:spPr>
        <p:txBody>
          <a:bodyPr vert="horz" lIns="91440" tIns="45720" rIns="91440" bIns="45720" rtlCol="0" anchor="t">
            <a:normAutofit/>
          </a:bodyPr>
          <a:lstStyle/>
          <a:p>
            <a:r>
              <a:rPr lang="en-US"/>
              <a:t>After working in the food and beverage industry for far too long, Ariana realized it was time for a change. She took a chance on a little school called Trident and her life was changed forever. On day one of her first class she couldn't believe her eyes. It was THEE Tom Brady! From that day forward he was always on her side, supporting her from the sidelines. </a:t>
            </a:r>
          </a:p>
          <a:p>
            <a:endParaRPr lang="en-US"/>
          </a:p>
          <a:p>
            <a:r>
              <a:rPr lang="en-US"/>
              <a:t>It hasn't always been an easy ride, there were often times of blood, sweat, and many, many tears, but it was worth it. Welcome to my </a:t>
            </a:r>
            <a:r>
              <a:rPr lang="en-US" err="1"/>
              <a:t>superbowl</a:t>
            </a:r>
            <a:r>
              <a:rPr lang="en-US"/>
              <a:t> and thank you all for everything. </a:t>
            </a:r>
          </a:p>
        </p:txBody>
      </p:sp>
    </p:spTree>
    <p:extLst>
      <p:ext uri="{BB962C8B-B14F-4D97-AF65-F5344CB8AC3E}">
        <p14:creationId xmlns="" xmlns:p14="http://schemas.microsoft.com/office/powerpoint/2010/main" val="1028216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73" name="Picture 2">
            <a:extLst>
              <a:ext uri="{FF2B5EF4-FFF2-40B4-BE49-F238E27FC236}">
                <a16:creationId xmlns="" xmlns:a16="http://schemas.microsoft.com/office/drawing/2014/main" id="{5B367C29-5200-4FF1-83B7-18B105A0BDD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75" name="Group 74">
            <a:extLst>
              <a:ext uri="{FF2B5EF4-FFF2-40B4-BE49-F238E27FC236}">
                <a16:creationId xmlns="" xmlns:a16="http://schemas.microsoft.com/office/drawing/2014/main" id="{EC711491-7BB6-4BE6-A470-44BF61D562E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76" name="Group 75">
              <a:extLst>
                <a:ext uri="{FF2B5EF4-FFF2-40B4-BE49-F238E27FC236}">
                  <a16:creationId xmlns="" xmlns:a16="http://schemas.microsoft.com/office/drawing/2014/main" id="{FE4F104B-68BE-4E53-A6A5-5C5F93FF7209}"/>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pFill/>
          </p:grpSpPr>
          <p:sp>
            <p:nvSpPr>
              <p:cNvPr id="88" name="Rectangle 5">
                <a:extLst>
                  <a:ext uri="{FF2B5EF4-FFF2-40B4-BE49-F238E27FC236}">
                    <a16:creationId xmlns="" xmlns:a16="http://schemas.microsoft.com/office/drawing/2014/main" id="{EF4A7076-D6BC-4AE1-AE2C-C09B16AAB4C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9" name="Freeform 6">
                <a:extLst>
                  <a:ext uri="{FF2B5EF4-FFF2-40B4-BE49-F238E27FC236}">
                    <a16:creationId xmlns="" xmlns:a16="http://schemas.microsoft.com/office/drawing/2014/main" id="{58FA119B-7250-4EC7-912F-F5613CC2813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7">
                <a:extLst>
                  <a:ext uri="{FF2B5EF4-FFF2-40B4-BE49-F238E27FC236}">
                    <a16:creationId xmlns="" xmlns:a16="http://schemas.microsoft.com/office/drawing/2014/main" id="{7B9A9AED-D47E-44AD-AD6E-2EECC94D882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8">
                <a:extLst>
                  <a:ext uri="{FF2B5EF4-FFF2-40B4-BE49-F238E27FC236}">
                    <a16:creationId xmlns="" xmlns:a16="http://schemas.microsoft.com/office/drawing/2014/main" id="{00A30ECA-328D-4512-825B-0AD5960467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9">
                <a:extLst>
                  <a:ext uri="{FF2B5EF4-FFF2-40B4-BE49-F238E27FC236}">
                    <a16:creationId xmlns="" xmlns:a16="http://schemas.microsoft.com/office/drawing/2014/main" id="{14A218CE-B3D8-4A43-86CC-48980645AC6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0">
                <a:extLst>
                  <a:ext uri="{FF2B5EF4-FFF2-40B4-BE49-F238E27FC236}">
                    <a16:creationId xmlns="" xmlns:a16="http://schemas.microsoft.com/office/drawing/2014/main" id="{E9743B7D-51BF-425C-A4B8-33B2E001EF2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1">
                <a:extLst>
                  <a:ext uri="{FF2B5EF4-FFF2-40B4-BE49-F238E27FC236}">
                    <a16:creationId xmlns="" xmlns:a16="http://schemas.microsoft.com/office/drawing/2014/main" id="{9BA633B3-C879-4E15-B66C-788B4C60A1D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2">
                <a:extLst>
                  <a:ext uri="{FF2B5EF4-FFF2-40B4-BE49-F238E27FC236}">
                    <a16:creationId xmlns="" xmlns:a16="http://schemas.microsoft.com/office/drawing/2014/main" id="{324C8953-B4E2-4DA0-B5D5-BD2A735E674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3">
                <a:extLst>
                  <a:ext uri="{FF2B5EF4-FFF2-40B4-BE49-F238E27FC236}">
                    <a16:creationId xmlns="" xmlns:a16="http://schemas.microsoft.com/office/drawing/2014/main" id="{717A3B65-FE80-419B-AB5D-48B5E3A7B4B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4">
                <a:extLst>
                  <a:ext uri="{FF2B5EF4-FFF2-40B4-BE49-F238E27FC236}">
                    <a16:creationId xmlns="" xmlns:a16="http://schemas.microsoft.com/office/drawing/2014/main" id="{675ECD78-7D6B-4A3F-8163-392D7F8D69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15">
                <a:extLst>
                  <a:ext uri="{FF2B5EF4-FFF2-40B4-BE49-F238E27FC236}">
                    <a16:creationId xmlns="" xmlns:a16="http://schemas.microsoft.com/office/drawing/2014/main" id="{8D036282-E32F-461D-BFB6-2A58D6D27A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Line 16">
                <a:extLst>
                  <a:ext uri="{FF2B5EF4-FFF2-40B4-BE49-F238E27FC236}">
                    <a16:creationId xmlns="" xmlns:a16="http://schemas.microsoft.com/office/drawing/2014/main" id="{F95EB10E-5264-467D-8382-A77C4DED251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0" name="Freeform 17">
                <a:extLst>
                  <a:ext uri="{FF2B5EF4-FFF2-40B4-BE49-F238E27FC236}">
                    <a16:creationId xmlns="" xmlns:a16="http://schemas.microsoft.com/office/drawing/2014/main" id="{218F9268-D2F0-487B-A021-8786B65518D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8">
                <a:extLst>
                  <a:ext uri="{FF2B5EF4-FFF2-40B4-BE49-F238E27FC236}">
                    <a16:creationId xmlns="" xmlns:a16="http://schemas.microsoft.com/office/drawing/2014/main" id="{B4AEE5AC-EF5C-42E4-B185-A176E19976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19">
                <a:extLst>
                  <a:ext uri="{FF2B5EF4-FFF2-40B4-BE49-F238E27FC236}">
                    <a16:creationId xmlns="" xmlns:a16="http://schemas.microsoft.com/office/drawing/2014/main" id="{E961E89F-C1DB-48E5-8B52-FDDAED9E0E4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20">
                <a:extLst>
                  <a:ext uri="{FF2B5EF4-FFF2-40B4-BE49-F238E27FC236}">
                    <a16:creationId xmlns="" xmlns:a16="http://schemas.microsoft.com/office/drawing/2014/main" id="{412962B4-425A-4C36-A65A-0F66ED7CD38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Rectangle 21">
                <a:extLst>
                  <a:ext uri="{FF2B5EF4-FFF2-40B4-BE49-F238E27FC236}">
                    <a16:creationId xmlns="" xmlns:a16="http://schemas.microsoft.com/office/drawing/2014/main" id="{037BE3F7-563A-4D9A-BC98-C71F727D23A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5" name="Freeform 22">
                <a:extLst>
                  <a:ext uri="{FF2B5EF4-FFF2-40B4-BE49-F238E27FC236}">
                    <a16:creationId xmlns="" xmlns:a16="http://schemas.microsoft.com/office/drawing/2014/main" id="{2FDB1005-EB5E-475A-AC43-4ED3E563DEF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3">
                <a:extLst>
                  <a:ext uri="{FF2B5EF4-FFF2-40B4-BE49-F238E27FC236}">
                    <a16:creationId xmlns="" xmlns:a16="http://schemas.microsoft.com/office/drawing/2014/main" id="{68BFFBC6-C704-42A7-9D7E-AFB5C37FBDA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4">
                <a:extLst>
                  <a:ext uri="{FF2B5EF4-FFF2-40B4-BE49-F238E27FC236}">
                    <a16:creationId xmlns="" xmlns:a16="http://schemas.microsoft.com/office/drawing/2014/main" id="{4888EAD7-EBE9-4549-9A91-6FEC611536F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5">
                <a:extLst>
                  <a:ext uri="{FF2B5EF4-FFF2-40B4-BE49-F238E27FC236}">
                    <a16:creationId xmlns="" xmlns:a16="http://schemas.microsoft.com/office/drawing/2014/main" id="{B79BC975-BE42-4B57-8335-1699BC0AB1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6">
                <a:extLst>
                  <a:ext uri="{FF2B5EF4-FFF2-40B4-BE49-F238E27FC236}">
                    <a16:creationId xmlns="" xmlns:a16="http://schemas.microsoft.com/office/drawing/2014/main" id="{3998B4F0-CA80-490A-A256-1600E7EA88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7">
                <a:extLst>
                  <a:ext uri="{FF2B5EF4-FFF2-40B4-BE49-F238E27FC236}">
                    <a16:creationId xmlns="" xmlns:a16="http://schemas.microsoft.com/office/drawing/2014/main" id="{2052C104-8168-487E-9044-454DA83AB2B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28">
                <a:extLst>
                  <a:ext uri="{FF2B5EF4-FFF2-40B4-BE49-F238E27FC236}">
                    <a16:creationId xmlns="" xmlns:a16="http://schemas.microsoft.com/office/drawing/2014/main" id="{63ACA30B-5F59-400C-A7CE-D17B5647EE4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29">
                <a:extLst>
                  <a:ext uri="{FF2B5EF4-FFF2-40B4-BE49-F238E27FC236}">
                    <a16:creationId xmlns="" xmlns:a16="http://schemas.microsoft.com/office/drawing/2014/main" id="{2E16F318-A142-4353-9949-B4E3A09FE0B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30">
                <a:extLst>
                  <a:ext uri="{FF2B5EF4-FFF2-40B4-BE49-F238E27FC236}">
                    <a16:creationId xmlns="" xmlns:a16="http://schemas.microsoft.com/office/drawing/2014/main" id="{8AE8DBB4-2468-4A78-A54D-FD77C5DC88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31">
                <a:extLst>
                  <a:ext uri="{FF2B5EF4-FFF2-40B4-BE49-F238E27FC236}">
                    <a16:creationId xmlns="" xmlns:a16="http://schemas.microsoft.com/office/drawing/2014/main" id="{B0E7CEF2-11E4-465C-8F1F-AA8367F96AC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77" name="Group 76">
              <a:extLst>
                <a:ext uri="{FF2B5EF4-FFF2-40B4-BE49-F238E27FC236}">
                  <a16:creationId xmlns="" xmlns:a16="http://schemas.microsoft.com/office/drawing/2014/main" id="{88B30AFD-E104-45DD-BFBB-5A41F1413BEF}"/>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pFill/>
          </p:grpSpPr>
          <p:sp>
            <p:nvSpPr>
              <p:cNvPr id="78" name="Freeform 32">
                <a:extLst>
                  <a:ext uri="{FF2B5EF4-FFF2-40B4-BE49-F238E27FC236}">
                    <a16:creationId xmlns="" xmlns:a16="http://schemas.microsoft.com/office/drawing/2014/main" id="{CE45A3DF-350B-4A5E-AEBE-F0F280AD037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3">
                <a:extLst>
                  <a:ext uri="{FF2B5EF4-FFF2-40B4-BE49-F238E27FC236}">
                    <a16:creationId xmlns="" xmlns:a16="http://schemas.microsoft.com/office/drawing/2014/main" id="{966D2640-A438-4FB6-B781-5A52DEC85C4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4">
                <a:extLst>
                  <a:ext uri="{FF2B5EF4-FFF2-40B4-BE49-F238E27FC236}">
                    <a16:creationId xmlns="" xmlns:a16="http://schemas.microsoft.com/office/drawing/2014/main" id="{34E1EFFF-720C-4CC0-9F95-DD1DAF99ADB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5">
                <a:extLst>
                  <a:ext uri="{FF2B5EF4-FFF2-40B4-BE49-F238E27FC236}">
                    <a16:creationId xmlns="" xmlns:a16="http://schemas.microsoft.com/office/drawing/2014/main" id="{EA7AB0E1-6C49-409D-86F5-BE00BDDFC0A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6">
                <a:extLst>
                  <a:ext uri="{FF2B5EF4-FFF2-40B4-BE49-F238E27FC236}">
                    <a16:creationId xmlns="" xmlns:a16="http://schemas.microsoft.com/office/drawing/2014/main" id="{5D17598C-0C57-4F4E-8F6B-A2AD8071F8A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7">
                <a:extLst>
                  <a:ext uri="{FF2B5EF4-FFF2-40B4-BE49-F238E27FC236}">
                    <a16:creationId xmlns="" xmlns:a16="http://schemas.microsoft.com/office/drawing/2014/main" id="{EBEBC0DC-F56F-48FE-824E-E9378C4897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38">
                <a:extLst>
                  <a:ext uri="{FF2B5EF4-FFF2-40B4-BE49-F238E27FC236}">
                    <a16:creationId xmlns="" xmlns:a16="http://schemas.microsoft.com/office/drawing/2014/main" id="{CC7FDCF1-1736-48A0-BDB2-87D6E09067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9">
                <a:extLst>
                  <a:ext uri="{FF2B5EF4-FFF2-40B4-BE49-F238E27FC236}">
                    <a16:creationId xmlns="" xmlns:a16="http://schemas.microsoft.com/office/drawing/2014/main" id="{2A650CF5-564F-44D1-AB08-6C500DD3CE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40">
                <a:extLst>
                  <a:ext uri="{FF2B5EF4-FFF2-40B4-BE49-F238E27FC236}">
                    <a16:creationId xmlns="" xmlns:a16="http://schemas.microsoft.com/office/drawing/2014/main" id="{3108FEFA-0402-4C1C-AE39-5ADC09402F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Rectangle 41">
                <a:extLst>
                  <a:ext uri="{FF2B5EF4-FFF2-40B4-BE49-F238E27FC236}">
                    <a16:creationId xmlns="" xmlns:a16="http://schemas.microsoft.com/office/drawing/2014/main" id="{340AE827-F344-464F-851C-E03AFC98DC58}"/>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 xmlns:a16="http://schemas.microsoft.com/office/drawing/2014/main" id="{4B13A9CF-E466-4A13-8BA0-0DB311385697}"/>
              </a:ext>
            </a:extLst>
          </p:cNvPr>
          <p:cNvSpPr>
            <a:spLocks noGrp="1"/>
          </p:cNvSpPr>
          <p:nvPr>
            <p:ph type="title"/>
          </p:nvPr>
        </p:nvSpPr>
        <p:spPr>
          <a:xfrm>
            <a:off x="5128643" y="618518"/>
            <a:ext cx="6188402" cy="1478570"/>
          </a:xfrm>
        </p:spPr>
        <p:txBody>
          <a:bodyPr vert="horz" lIns="91440" tIns="45720" rIns="91440" bIns="45720" rtlCol="0" anchor="ctr">
            <a:normAutofit/>
          </a:bodyPr>
          <a:lstStyle/>
          <a:p>
            <a:r>
              <a:rPr lang="en-US" sz="3600"/>
              <a:t>Billy stockton</a:t>
            </a:r>
          </a:p>
        </p:txBody>
      </p:sp>
      <p:sp>
        <p:nvSpPr>
          <p:cNvPr id="116" name="Round Diagonal Corner Rectangle 6">
            <a:extLst>
              <a:ext uri="{FF2B5EF4-FFF2-40B4-BE49-F238E27FC236}">
                <a16:creationId xmlns="" xmlns:a16="http://schemas.microsoft.com/office/drawing/2014/main" id="{F57FEC46-F8CB-4925-8DAC-B57A9F5CC2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 xmlns:a16="http://schemas.microsoft.com/office/drawing/2014/main" id="{3050A7BD-39B5-475E-B9D6-7DB7BEB497F7}"/>
              </a:ext>
            </a:extLst>
          </p:cNvPr>
          <p:cNvPicPr>
            <a:picLocks noGrp="1" noChangeAspect="1"/>
          </p:cNvPicPr>
          <p:nvPr>
            <p:ph idx="1"/>
          </p:nvPr>
        </p:nvPicPr>
        <p:blipFill>
          <a:blip r:embed="rId4" cstate="print"/>
          <a:stretch>
            <a:fillRect/>
          </a:stretch>
        </p:blipFill>
        <p:spPr>
          <a:xfrm>
            <a:off x="1126617" y="1836950"/>
            <a:ext cx="3178638" cy="3178638"/>
          </a:xfrm>
          <a:prstGeom prst="rect">
            <a:avLst/>
          </a:prstGeom>
        </p:spPr>
      </p:pic>
      <p:sp>
        <p:nvSpPr>
          <p:cNvPr id="4" name="Text Placeholder 3">
            <a:extLst>
              <a:ext uri="{FF2B5EF4-FFF2-40B4-BE49-F238E27FC236}">
                <a16:creationId xmlns="" xmlns:a16="http://schemas.microsoft.com/office/drawing/2014/main" id="{18164756-B1C9-42C9-AD1D-50E23D3ABD21}"/>
              </a:ext>
            </a:extLst>
          </p:cNvPr>
          <p:cNvSpPr>
            <a:spLocks noGrp="1"/>
          </p:cNvSpPr>
          <p:nvPr>
            <p:ph type="body" sz="half" idx="2"/>
          </p:nvPr>
        </p:nvSpPr>
        <p:spPr>
          <a:xfrm>
            <a:off x="5128643" y="2249487"/>
            <a:ext cx="6188402" cy="3541714"/>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400"/>
              <a:t>Hello, my name is Billy Stockton</a:t>
            </a:r>
          </a:p>
          <a:p>
            <a:pPr indent="-228600">
              <a:lnSpc>
                <a:spcPct val="110000"/>
              </a:lnSpc>
              <a:buFont typeface="Arial" panose="020B0604020202020204" pitchFamily="34" charset="0"/>
              <a:buChar char="•"/>
            </a:pPr>
            <a:r>
              <a:rPr lang="en-US" sz="1400"/>
              <a:t>If I had to say what defines me it could be summed up in 2 words, faith and family, which are the two most important things in my life.  I have been married for over 30 years and have 2 daughters, one is a nurse and the other about to graduate from Charleston Southern University.  I consider it an honor to be graduating at the same time as her.</a:t>
            </a:r>
          </a:p>
          <a:p>
            <a:pPr indent="-228600">
              <a:lnSpc>
                <a:spcPct val="110000"/>
              </a:lnSpc>
              <a:buFont typeface="Arial" panose="020B0604020202020204" pitchFamily="34" charset="0"/>
              <a:buChar char="•"/>
            </a:pPr>
            <a:r>
              <a:rPr lang="en-US" sz="1400"/>
              <a:t>That being said, I love a challenge and love to problem solve which led me to pursue a career change to programming at this juncture of my life.  To be perfectly honest, I was not entirely sure I would ever be at the point of graduation.  I owe a lot to my family for their encouragement and patience but also to Professor Jackson and the rest of the Trident staff as well as my team members this semester.  These people are amazing and will go on to do amazing things in the industry.</a:t>
            </a:r>
          </a:p>
        </p:txBody>
      </p:sp>
    </p:spTree>
    <p:extLst>
      <p:ext uri="{BB962C8B-B14F-4D97-AF65-F5344CB8AC3E}">
        <p14:creationId xmlns="" xmlns:p14="http://schemas.microsoft.com/office/powerpoint/2010/main" val="85311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 xmlns:a16="http://schemas.microsoft.com/office/drawing/2014/main" id="{5B367C29-5200-4FF1-83B7-18B105A0BDD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grpSp>
        <p:nvGrpSpPr>
          <p:cNvPr id="12" name="Group 11">
            <a:extLst>
              <a:ext uri="{FF2B5EF4-FFF2-40B4-BE49-F238E27FC236}">
                <a16:creationId xmlns="" xmlns:a16="http://schemas.microsoft.com/office/drawing/2014/main" id="{EC711491-7BB6-4BE6-A470-44BF61D562E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13" name="Group 12">
              <a:extLst>
                <a:ext uri="{FF2B5EF4-FFF2-40B4-BE49-F238E27FC236}">
                  <a16:creationId xmlns="" xmlns:a16="http://schemas.microsoft.com/office/drawing/2014/main" id="{FE4F104B-68BE-4E53-A6A5-5C5F93FF7209}"/>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4288" y="0"/>
              <a:ext cx="1220788" cy="6858001"/>
              <a:chOff x="-14288" y="0"/>
              <a:chExt cx="1220788" cy="6858001"/>
            </a:xfrm>
            <a:grpFill/>
          </p:grpSpPr>
          <p:sp>
            <p:nvSpPr>
              <p:cNvPr id="25" name="Rectangle 5">
                <a:extLst>
                  <a:ext uri="{FF2B5EF4-FFF2-40B4-BE49-F238E27FC236}">
                    <a16:creationId xmlns="" xmlns:a16="http://schemas.microsoft.com/office/drawing/2014/main" id="{EF4A7076-D6BC-4AE1-AE2C-C09B16AAB4CB}"/>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26" name="Freeform 6">
                <a:extLst>
                  <a:ext uri="{FF2B5EF4-FFF2-40B4-BE49-F238E27FC236}">
                    <a16:creationId xmlns="" xmlns:a16="http://schemas.microsoft.com/office/drawing/2014/main" id="{58FA119B-7250-4EC7-912F-F5613CC2813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7" name="Freeform 7">
                <a:extLst>
                  <a:ext uri="{FF2B5EF4-FFF2-40B4-BE49-F238E27FC236}">
                    <a16:creationId xmlns="" xmlns:a16="http://schemas.microsoft.com/office/drawing/2014/main" id="{7B9A9AED-D47E-44AD-AD6E-2EECC94D8824}"/>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8" name="Freeform 8">
                <a:extLst>
                  <a:ext uri="{FF2B5EF4-FFF2-40B4-BE49-F238E27FC236}">
                    <a16:creationId xmlns="" xmlns:a16="http://schemas.microsoft.com/office/drawing/2014/main" id="{00A30ECA-328D-4512-825B-0AD59604678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9" name="Freeform 9">
                <a:extLst>
                  <a:ext uri="{FF2B5EF4-FFF2-40B4-BE49-F238E27FC236}">
                    <a16:creationId xmlns="" xmlns:a16="http://schemas.microsoft.com/office/drawing/2014/main" id="{14A218CE-B3D8-4A43-86CC-48980645AC6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0" name="Freeform 10">
                <a:extLst>
                  <a:ext uri="{FF2B5EF4-FFF2-40B4-BE49-F238E27FC236}">
                    <a16:creationId xmlns="" xmlns:a16="http://schemas.microsoft.com/office/drawing/2014/main" id="{E9743B7D-51BF-425C-A4B8-33B2E001EF2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1" name="Freeform 11">
                <a:extLst>
                  <a:ext uri="{FF2B5EF4-FFF2-40B4-BE49-F238E27FC236}">
                    <a16:creationId xmlns="" xmlns:a16="http://schemas.microsoft.com/office/drawing/2014/main" id="{9BA633B3-C879-4E15-B66C-788B4C60A1D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2" name="Freeform 12">
                <a:extLst>
                  <a:ext uri="{FF2B5EF4-FFF2-40B4-BE49-F238E27FC236}">
                    <a16:creationId xmlns="" xmlns:a16="http://schemas.microsoft.com/office/drawing/2014/main" id="{324C8953-B4E2-4DA0-B5D5-BD2A735E6748}"/>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3" name="Freeform 13">
                <a:extLst>
                  <a:ext uri="{FF2B5EF4-FFF2-40B4-BE49-F238E27FC236}">
                    <a16:creationId xmlns="" xmlns:a16="http://schemas.microsoft.com/office/drawing/2014/main" id="{717A3B65-FE80-419B-AB5D-48B5E3A7B4B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4" name="Freeform 14">
                <a:extLst>
                  <a:ext uri="{FF2B5EF4-FFF2-40B4-BE49-F238E27FC236}">
                    <a16:creationId xmlns="" xmlns:a16="http://schemas.microsoft.com/office/drawing/2014/main" id="{675ECD78-7D6B-4A3F-8163-392D7F8D695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5" name="Freeform 15">
                <a:extLst>
                  <a:ext uri="{FF2B5EF4-FFF2-40B4-BE49-F238E27FC236}">
                    <a16:creationId xmlns="" xmlns:a16="http://schemas.microsoft.com/office/drawing/2014/main" id="{8D036282-E32F-461D-BFB6-2A58D6D27AC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6" name="Line 16">
                <a:extLst>
                  <a:ext uri="{FF2B5EF4-FFF2-40B4-BE49-F238E27FC236}">
                    <a16:creationId xmlns="" xmlns:a16="http://schemas.microsoft.com/office/drawing/2014/main" id="{F95EB10E-5264-467D-8382-A77C4DED251C}"/>
                  </a:ext>
                  <a:ext uri="{C183D7F6-B498-43B3-948B-1728B52AA6E4}">
                    <adec:decorative xmlns="" xmlns:adec="http://schemas.microsoft.com/office/drawing/2017/decorative" val="1"/>
                  </a:ext>
                </a:extLst>
              </p:cNvPr>
              <p:cNvSpPr>
                <a:spLocks noChangeShapeType="1"/>
              </p:cNvSpPr>
              <p:nvPr>
                <p:extLst>
                  <p:ext uri="{386F3935-93C4-4BCD-93E2-E3B085C9AB24}">
                    <p16:designElem xmlns=""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 xmlns:a16="http://schemas.microsoft.com/office/drawing/2014/main" id="{218F9268-D2F0-487B-A021-8786B65518D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8" name="Freeform 18">
                <a:extLst>
                  <a:ext uri="{FF2B5EF4-FFF2-40B4-BE49-F238E27FC236}">
                    <a16:creationId xmlns="" xmlns:a16="http://schemas.microsoft.com/office/drawing/2014/main" id="{B4AEE5AC-EF5C-42E4-B185-A176E199765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39" name="Freeform 19">
                <a:extLst>
                  <a:ext uri="{FF2B5EF4-FFF2-40B4-BE49-F238E27FC236}">
                    <a16:creationId xmlns="" xmlns:a16="http://schemas.microsoft.com/office/drawing/2014/main" id="{E961E89F-C1DB-48E5-8B52-FDDAED9E0E4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0" name="Freeform 20">
                <a:extLst>
                  <a:ext uri="{FF2B5EF4-FFF2-40B4-BE49-F238E27FC236}">
                    <a16:creationId xmlns="" xmlns:a16="http://schemas.microsoft.com/office/drawing/2014/main" id="{412962B4-425A-4C36-A65A-0F66ED7CD38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1" name="Rectangle 21">
                <a:extLst>
                  <a:ext uri="{FF2B5EF4-FFF2-40B4-BE49-F238E27FC236}">
                    <a16:creationId xmlns="" xmlns:a16="http://schemas.microsoft.com/office/drawing/2014/main" id="{037BE3F7-563A-4D9A-BC98-C71F727D23A9}"/>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42" name="Freeform 22">
                <a:extLst>
                  <a:ext uri="{FF2B5EF4-FFF2-40B4-BE49-F238E27FC236}">
                    <a16:creationId xmlns="" xmlns:a16="http://schemas.microsoft.com/office/drawing/2014/main" id="{2FDB1005-EB5E-475A-AC43-4ED3E563DEF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3" name="Freeform 23">
                <a:extLst>
                  <a:ext uri="{FF2B5EF4-FFF2-40B4-BE49-F238E27FC236}">
                    <a16:creationId xmlns="" xmlns:a16="http://schemas.microsoft.com/office/drawing/2014/main" id="{68BFFBC6-C704-42A7-9D7E-AFB5C37FBDA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4" name="Freeform 24">
                <a:extLst>
                  <a:ext uri="{FF2B5EF4-FFF2-40B4-BE49-F238E27FC236}">
                    <a16:creationId xmlns="" xmlns:a16="http://schemas.microsoft.com/office/drawing/2014/main" id="{4888EAD7-EBE9-4549-9A91-6FEC611536F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5" name="Freeform 25">
                <a:extLst>
                  <a:ext uri="{FF2B5EF4-FFF2-40B4-BE49-F238E27FC236}">
                    <a16:creationId xmlns="" xmlns:a16="http://schemas.microsoft.com/office/drawing/2014/main" id="{B79BC975-BE42-4B57-8335-1699BC0AB135}"/>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6" name="Freeform 26">
                <a:extLst>
                  <a:ext uri="{FF2B5EF4-FFF2-40B4-BE49-F238E27FC236}">
                    <a16:creationId xmlns="" xmlns:a16="http://schemas.microsoft.com/office/drawing/2014/main" id="{3998B4F0-CA80-490A-A256-1600E7EA886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7" name="Freeform 27">
                <a:extLst>
                  <a:ext uri="{FF2B5EF4-FFF2-40B4-BE49-F238E27FC236}">
                    <a16:creationId xmlns="" xmlns:a16="http://schemas.microsoft.com/office/drawing/2014/main" id="{2052C104-8168-487E-9044-454DA83AB2B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8" name="Freeform 28">
                <a:extLst>
                  <a:ext uri="{FF2B5EF4-FFF2-40B4-BE49-F238E27FC236}">
                    <a16:creationId xmlns="" xmlns:a16="http://schemas.microsoft.com/office/drawing/2014/main" id="{63ACA30B-5F59-400C-A7CE-D17B5647EE4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49" name="Freeform 29">
                <a:extLst>
                  <a:ext uri="{FF2B5EF4-FFF2-40B4-BE49-F238E27FC236}">
                    <a16:creationId xmlns="" xmlns:a16="http://schemas.microsoft.com/office/drawing/2014/main" id="{2E16F318-A142-4353-9949-B4E3A09FE0B1}"/>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0" name="Freeform 30">
                <a:extLst>
                  <a:ext uri="{FF2B5EF4-FFF2-40B4-BE49-F238E27FC236}">
                    <a16:creationId xmlns="" xmlns:a16="http://schemas.microsoft.com/office/drawing/2014/main" id="{8AE8DBB4-2468-4A78-A54D-FD77C5DC88A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51" name="Freeform 31">
                <a:extLst>
                  <a:ext uri="{FF2B5EF4-FFF2-40B4-BE49-F238E27FC236}">
                    <a16:creationId xmlns="" xmlns:a16="http://schemas.microsoft.com/office/drawing/2014/main" id="{B0E7CEF2-11E4-465C-8F1F-AA8367F96ACC}"/>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grpSp>
          <p:nvGrpSpPr>
            <p:cNvPr id="14" name="Group 13">
              <a:extLst>
                <a:ext uri="{FF2B5EF4-FFF2-40B4-BE49-F238E27FC236}">
                  <a16:creationId xmlns="" xmlns:a16="http://schemas.microsoft.com/office/drawing/2014/main" id="{88B30AFD-E104-45DD-BFBB-5A41F1413BEF}"/>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11364912" y="0"/>
              <a:ext cx="674688" cy="6848476"/>
              <a:chOff x="11364912" y="0"/>
              <a:chExt cx="674688" cy="6848476"/>
            </a:xfrm>
            <a:grpFill/>
          </p:grpSpPr>
          <p:sp>
            <p:nvSpPr>
              <p:cNvPr id="15" name="Freeform 32">
                <a:extLst>
                  <a:ext uri="{FF2B5EF4-FFF2-40B4-BE49-F238E27FC236}">
                    <a16:creationId xmlns="" xmlns:a16="http://schemas.microsoft.com/office/drawing/2014/main" id="{CE45A3DF-350B-4A5E-AEBE-F0F280AD037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6" name="Freeform 33">
                <a:extLst>
                  <a:ext uri="{FF2B5EF4-FFF2-40B4-BE49-F238E27FC236}">
                    <a16:creationId xmlns="" xmlns:a16="http://schemas.microsoft.com/office/drawing/2014/main" id="{966D2640-A438-4FB6-B781-5A52DEC85C4B}"/>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7" name="Freeform 34">
                <a:extLst>
                  <a:ext uri="{FF2B5EF4-FFF2-40B4-BE49-F238E27FC236}">
                    <a16:creationId xmlns="" xmlns:a16="http://schemas.microsoft.com/office/drawing/2014/main" id="{34E1EFFF-720C-4CC0-9F95-DD1DAF99ADB7}"/>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8" name="Freeform 35">
                <a:extLst>
                  <a:ext uri="{FF2B5EF4-FFF2-40B4-BE49-F238E27FC236}">
                    <a16:creationId xmlns="" xmlns:a16="http://schemas.microsoft.com/office/drawing/2014/main" id="{EA7AB0E1-6C49-409D-86F5-BE00BDDFC0A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9" name="Freeform 36">
                <a:extLst>
                  <a:ext uri="{FF2B5EF4-FFF2-40B4-BE49-F238E27FC236}">
                    <a16:creationId xmlns="" xmlns:a16="http://schemas.microsoft.com/office/drawing/2014/main" id="{5D17598C-0C57-4F4E-8F6B-A2AD8071F8AE}"/>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0" name="Freeform 37">
                <a:extLst>
                  <a:ext uri="{FF2B5EF4-FFF2-40B4-BE49-F238E27FC236}">
                    <a16:creationId xmlns="" xmlns:a16="http://schemas.microsoft.com/office/drawing/2014/main" id="{EBEBC0DC-F56F-48FE-824E-E9378C4897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1" name="Freeform 38">
                <a:extLst>
                  <a:ext uri="{FF2B5EF4-FFF2-40B4-BE49-F238E27FC236}">
                    <a16:creationId xmlns="" xmlns:a16="http://schemas.microsoft.com/office/drawing/2014/main" id="{CC7FDCF1-1736-48A0-BDB2-87D6E09067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2" name="Freeform 39">
                <a:extLst>
                  <a:ext uri="{FF2B5EF4-FFF2-40B4-BE49-F238E27FC236}">
                    <a16:creationId xmlns="" xmlns:a16="http://schemas.microsoft.com/office/drawing/2014/main" id="{2A650CF5-564F-44D1-AB08-6C500DD3CED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3" name="Freeform 40">
                <a:extLst>
                  <a:ext uri="{FF2B5EF4-FFF2-40B4-BE49-F238E27FC236}">
                    <a16:creationId xmlns="" xmlns:a16="http://schemas.microsoft.com/office/drawing/2014/main" id="{3108FEFA-0402-4C1C-AE39-5ADC09402F7D}"/>
                  </a:ext>
                  <a:ext uri="{C183D7F6-B498-43B3-948B-1728B52AA6E4}">
                    <adec:decorative xmlns="" xmlns:adec="http://schemas.microsoft.com/office/drawing/2017/decorative" val="1"/>
                  </a:ext>
                </a:extLst>
              </p:cNvPr>
              <p:cNvSpPr>
                <a:spLocks noEditPoints="1"/>
              </p:cNvSpPr>
              <p:nvPr>
                <p:extLst>
                  <p:ext uri="{386F3935-93C4-4BCD-93E2-E3B085C9AB24}">
                    <p16:designElem xmlns=""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24" name="Rectangle 41">
                <a:extLst>
                  <a:ext uri="{FF2B5EF4-FFF2-40B4-BE49-F238E27FC236}">
                    <a16:creationId xmlns="" xmlns:a16="http://schemas.microsoft.com/office/drawing/2014/main" id="{340AE827-F344-464F-851C-E03AFC98DC58}"/>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grpSp>
      </p:grpSp>
      <p:sp>
        <p:nvSpPr>
          <p:cNvPr id="2" name="Title 1">
            <a:extLst>
              <a:ext uri="{FF2B5EF4-FFF2-40B4-BE49-F238E27FC236}">
                <a16:creationId xmlns="" xmlns:a16="http://schemas.microsoft.com/office/drawing/2014/main" id="{DDE3BC35-1815-4D81-A6F6-A9D920EF8C15}"/>
              </a:ext>
            </a:extLst>
          </p:cNvPr>
          <p:cNvSpPr>
            <a:spLocks noGrp="1"/>
          </p:cNvSpPr>
          <p:nvPr>
            <p:ph type="title"/>
          </p:nvPr>
        </p:nvSpPr>
        <p:spPr>
          <a:xfrm>
            <a:off x="6569957" y="618518"/>
            <a:ext cx="4747088" cy="1478570"/>
          </a:xfrm>
        </p:spPr>
        <p:txBody>
          <a:bodyPr vert="horz" lIns="91440" tIns="45720" rIns="91440" bIns="45720" rtlCol="0" anchor="ctr">
            <a:normAutofit/>
          </a:bodyPr>
          <a:lstStyle/>
          <a:p>
            <a:r>
              <a:rPr lang="en-US" sz="3600"/>
              <a:t>Aaron willis</a:t>
            </a:r>
          </a:p>
        </p:txBody>
      </p:sp>
      <p:sp>
        <p:nvSpPr>
          <p:cNvPr id="53" name="Round Diagonal Corner Rectangle 9">
            <a:extLst>
              <a:ext uri="{FF2B5EF4-FFF2-40B4-BE49-F238E27FC236}">
                <a16:creationId xmlns="" xmlns:a16="http://schemas.microsoft.com/office/drawing/2014/main" id="{14436AD2-BD0F-4545-B2E9-06007B35B8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 xmlns:a16="http://schemas.microsoft.com/office/drawing/2014/main" id="{253FA5D8-DC76-41D0-85C3-7DCEF828B89F}"/>
              </a:ext>
            </a:extLst>
          </p:cNvPr>
          <p:cNvSpPr>
            <a:spLocks noGrp="1"/>
          </p:cNvSpPr>
          <p:nvPr>
            <p:ph type="body" sz="half" idx="2"/>
          </p:nvPr>
        </p:nvSpPr>
        <p:spPr>
          <a:xfrm>
            <a:off x="6569957" y="2249487"/>
            <a:ext cx="4747087" cy="3541714"/>
          </a:xfrm>
        </p:spPr>
        <p:txBody>
          <a:bodyPr vert="horz" lIns="91440" tIns="45720" rIns="91440" bIns="45720" rtlCol="0" anchor="t">
            <a:normAutofit/>
          </a:bodyPr>
          <a:lstStyle/>
          <a:p>
            <a:pPr indent="-228600">
              <a:buFont typeface="Arial" panose="020B0604020202020204" pitchFamily="34" charset="0"/>
              <a:buChar char="•"/>
            </a:pPr>
            <a:r>
              <a:rPr lang="en-US" dirty="0"/>
              <a:t>Hi, My name is Aaron.  </a:t>
            </a:r>
          </a:p>
          <a:p>
            <a:pPr indent="-228600">
              <a:buFont typeface="Arial" panose="020B0604020202020204" pitchFamily="34" charset="0"/>
              <a:buChar char="•"/>
            </a:pPr>
            <a:r>
              <a:rPr lang="en-US" dirty="0"/>
              <a:t>I have worked professionally in the camera dept. of various film productions for the past 10 years.  </a:t>
            </a:r>
          </a:p>
          <a:p>
            <a:pPr indent="-228600">
              <a:buFont typeface="Arial" panose="020B0604020202020204" pitchFamily="34" charset="0"/>
              <a:buChar char="•"/>
            </a:pPr>
            <a:r>
              <a:rPr lang="en-US" dirty="0"/>
              <a:t>I have played guitar for the past 23 years.</a:t>
            </a:r>
          </a:p>
          <a:p>
            <a:pPr indent="-228600">
              <a:buFont typeface="Arial" panose="020B0604020202020204" pitchFamily="34" charset="0"/>
              <a:buChar char="•"/>
            </a:pPr>
            <a:r>
              <a:rPr lang="en-US" dirty="0"/>
              <a:t>I am an avid gamer and have played for the past 29 years</a:t>
            </a:r>
          </a:p>
          <a:p>
            <a:pPr indent="-228600">
              <a:buFont typeface="Arial" panose="020B0604020202020204" pitchFamily="34" charset="0"/>
              <a:buChar char="•"/>
            </a:pPr>
            <a:r>
              <a:rPr lang="en-US" dirty="0"/>
              <a:t>Now, I am an avid programmer and am very excited to share all that we have accomplished over the last 3 months with you all.</a:t>
            </a:r>
          </a:p>
        </p:txBody>
      </p:sp>
      <p:pic>
        <p:nvPicPr>
          <p:cNvPr id="11" name="Picture 51" descr="A picture containing person, person, crowd&#10;&#10;Description automatically generated">
            <a:extLst>
              <a:ext uri="{FF2B5EF4-FFF2-40B4-BE49-F238E27FC236}">
                <a16:creationId xmlns="" xmlns:a16="http://schemas.microsoft.com/office/drawing/2014/main" id="{C70495C1-180B-4715-8499-66B409394AC2}"/>
              </a:ext>
            </a:extLst>
          </p:cNvPr>
          <p:cNvPicPr>
            <a:picLocks noChangeAspect="1"/>
          </p:cNvPicPr>
          <p:nvPr/>
        </p:nvPicPr>
        <p:blipFill>
          <a:blip r:embed="rId4" cstate="print"/>
          <a:stretch>
            <a:fillRect/>
          </a:stretch>
        </p:blipFill>
        <p:spPr>
          <a:xfrm>
            <a:off x="1007327" y="1011429"/>
            <a:ext cx="1851103" cy="2725704"/>
          </a:xfrm>
          <a:prstGeom prst="rect">
            <a:avLst/>
          </a:prstGeom>
        </p:spPr>
      </p:pic>
      <p:pic>
        <p:nvPicPr>
          <p:cNvPr id="54" name="Picture 54" descr="A person and person taking a selfie&#10;&#10;Description automatically generated">
            <a:extLst>
              <a:ext uri="{FF2B5EF4-FFF2-40B4-BE49-F238E27FC236}">
                <a16:creationId xmlns="" xmlns:a16="http://schemas.microsoft.com/office/drawing/2014/main" id="{BE99C913-BE30-4271-83DE-1D446D668259}"/>
              </a:ext>
            </a:extLst>
          </p:cNvPr>
          <p:cNvPicPr>
            <a:picLocks noChangeAspect="1"/>
          </p:cNvPicPr>
          <p:nvPr/>
        </p:nvPicPr>
        <p:blipFill>
          <a:blip r:embed="rId5" cstate="print"/>
          <a:stretch>
            <a:fillRect/>
          </a:stretch>
        </p:blipFill>
        <p:spPr>
          <a:xfrm>
            <a:off x="3051717" y="1026894"/>
            <a:ext cx="2743200" cy="2406701"/>
          </a:xfrm>
          <a:prstGeom prst="rect">
            <a:avLst/>
          </a:prstGeom>
        </p:spPr>
      </p:pic>
      <p:pic>
        <p:nvPicPr>
          <p:cNvPr id="58" name="Picture 58" descr="A picture containing indoor, floor&#10;&#10;Description automatically generated">
            <a:extLst>
              <a:ext uri="{FF2B5EF4-FFF2-40B4-BE49-F238E27FC236}">
                <a16:creationId xmlns="" xmlns:a16="http://schemas.microsoft.com/office/drawing/2014/main" id="{15B3C68E-6B28-47E5-BDF2-EFCCF77E8F01}"/>
              </a:ext>
            </a:extLst>
          </p:cNvPr>
          <p:cNvPicPr>
            <a:picLocks noChangeAspect="1"/>
          </p:cNvPicPr>
          <p:nvPr/>
        </p:nvPicPr>
        <p:blipFill>
          <a:blip r:embed="rId6" cstate="print"/>
          <a:stretch>
            <a:fillRect/>
          </a:stretch>
        </p:blipFill>
        <p:spPr>
          <a:xfrm>
            <a:off x="3051717" y="3776809"/>
            <a:ext cx="2743200" cy="2092187"/>
          </a:xfrm>
          <a:prstGeom prst="rect">
            <a:avLst/>
          </a:prstGeom>
        </p:spPr>
      </p:pic>
      <p:pic>
        <p:nvPicPr>
          <p:cNvPr id="61" name="Picture 61" descr="A picture containing text, indoor&#10;&#10;Description automatically generated">
            <a:extLst>
              <a:ext uri="{FF2B5EF4-FFF2-40B4-BE49-F238E27FC236}">
                <a16:creationId xmlns="" xmlns:a16="http://schemas.microsoft.com/office/drawing/2014/main" id="{7B136F09-A936-4126-BBCD-322A12E26B2C}"/>
              </a:ext>
            </a:extLst>
          </p:cNvPr>
          <p:cNvPicPr>
            <a:picLocks noGrp="1" noChangeAspect="1"/>
          </p:cNvPicPr>
          <p:nvPr>
            <p:ph idx="1"/>
          </p:nvPr>
        </p:nvPicPr>
        <p:blipFill>
          <a:blip r:embed="rId7" cstate="print"/>
          <a:stretch>
            <a:fillRect/>
          </a:stretch>
        </p:blipFill>
        <p:spPr>
          <a:xfrm>
            <a:off x="1009594" y="3417642"/>
            <a:ext cx="1862324" cy="2466486"/>
          </a:xfrm>
        </p:spPr>
      </p:pic>
    </p:spTree>
    <p:extLst>
      <p:ext uri="{BB962C8B-B14F-4D97-AF65-F5344CB8AC3E}">
        <p14:creationId xmlns="" xmlns:p14="http://schemas.microsoft.com/office/powerpoint/2010/main" val="206985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4107C5-6969-45F2-9A2D-4E101ED33968}"/>
              </a:ext>
            </a:extLst>
          </p:cNvPr>
          <p:cNvSpPr>
            <a:spLocks noGrp="1"/>
          </p:cNvSpPr>
          <p:nvPr>
            <p:ph type="title"/>
          </p:nvPr>
        </p:nvSpPr>
        <p:spPr/>
        <p:txBody>
          <a:bodyPr/>
          <a:lstStyle/>
          <a:p>
            <a:r>
              <a:rPr lang="en-US"/>
              <a:t>Mock course registration		</a:t>
            </a:r>
          </a:p>
        </p:txBody>
      </p:sp>
      <p:sp>
        <p:nvSpPr>
          <p:cNvPr id="3" name="Content Placeholder 2">
            <a:extLst>
              <a:ext uri="{FF2B5EF4-FFF2-40B4-BE49-F238E27FC236}">
                <a16:creationId xmlns="" xmlns:a16="http://schemas.microsoft.com/office/drawing/2014/main" id="{4383DE87-DD7E-4185-BD3C-7CE3B710C21C}"/>
              </a:ext>
            </a:extLst>
          </p:cNvPr>
          <p:cNvSpPr>
            <a:spLocks noGrp="1"/>
          </p:cNvSpPr>
          <p:nvPr>
            <p:ph idx="1"/>
          </p:nvPr>
        </p:nvSpPr>
        <p:spPr/>
        <p:txBody>
          <a:bodyPr vert="horz" lIns="91440" tIns="45720" rIns="91440" bIns="45720" rtlCol="0" anchor="t">
            <a:normAutofit/>
          </a:bodyPr>
          <a:lstStyle/>
          <a:p>
            <a:r>
              <a:rPr lang="en-US"/>
              <a:t>Our goal was to bring simplicity and ease of use to the TTC student’s registration process by creating a website where students could choose their major and enroll in courses that they need for their major. </a:t>
            </a:r>
          </a:p>
          <a:p>
            <a:endParaRPr lang="en-US"/>
          </a:p>
          <a:p>
            <a:pPr lvl="1"/>
            <a:endParaRPr lang="en-US"/>
          </a:p>
        </p:txBody>
      </p:sp>
    </p:spTree>
    <p:extLst>
      <p:ext uri="{BB962C8B-B14F-4D97-AF65-F5344CB8AC3E}">
        <p14:creationId xmlns="" xmlns:p14="http://schemas.microsoft.com/office/powerpoint/2010/main" val="836945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A65C8D-C207-4AFE-B495-F83C29843E6A}"/>
              </a:ext>
            </a:extLst>
          </p:cNvPr>
          <p:cNvSpPr>
            <a:spLocks noGrp="1"/>
          </p:cNvSpPr>
          <p:nvPr>
            <p:ph type="title"/>
          </p:nvPr>
        </p:nvSpPr>
        <p:spPr/>
        <p:txBody>
          <a:bodyPr/>
          <a:lstStyle/>
          <a:p>
            <a:r>
              <a:rPr lang="en-US"/>
              <a:t>Product owner expectations	</a:t>
            </a:r>
          </a:p>
        </p:txBody>
      </p:sp>
      <p:sp>
        <p:nvSpPr>
          <p:cNvPr id="3" name="Content Placeholder 2">
            <a:extLst>
              <a:ext uri="{FF2B5EF4-FFF2-40B4-BE49-F238E27FC236}">
                <a16:creationId xmlns="" xmlns:a16="http://schemas.microsoft.com/office/drawing/2014/main" id="{3D7ADC48-A05E-460A-8946-03F5751F3641}"/>
              </a:ext>
            </a:extLst>
          </p:cNvPr>
          <p:cNvSpPr>
            <a:spLocks noGrp="1"/>
          </p:cNvSpPr>
          <p:nvPr>
            <p:ph idx="1"/>
          </p:nvPr>
        </p:nvSpPr>
        <p:spPr>
          <a:xfrm>
            <a:off x="1141413" y="2335212"/>
            <a:ext cx="9905999" cy="3541714"/>
          </a:xfrm>
        </p:spPr>
        <p:txBody>
          <a:bodyPr vert="horz" lIns="91440" tIns="45720" rIns="91440" bIns="45720" rtlCol="0" anchor="t">
            <a:normAutofit fontScale="92500" lnSpcReduction="10000"/>
          </a:bodyPr>
          <a:lstStyle/>
          <a:p>
            <a:r>
              <a:rPr lang="en-US"/>
              <a:t>Reduce the need for a middleman/advisor</a:t>
            </a:r>
          </a:p>
          <a:p>
            <a:r>
              <a:rPr lang="en-US"/>
              <a:t>Login page</a:t>
            </a:r>
          </a:p>
          <a:p>
            <a:r>
              <a:rPr lang="en-US"/>
              <a:t>Choose a major</a:t>
            </a:r>
          </a:p>
          <a:p>
            <a:r>
              <a:rPr lang="en-US"/>
              <a:t>Courses needed </a:t>
            </a:r>
          </a:p>
          <a:p>
            <a:r>
              <a:rPr lang="en-US"/>
              <a:t>Courses taken</a:t>
            </a:r>
          </a:p>
          <a:p>
            <a:r>
              <a:rPr lang="en-US"/>
              <a:t>Filter by pre-requisites</a:t>
            </a:r>
          </a:p>
          <a:p>
            <a:r>
              <a:rPr lang="en-US"/>
              <a:t>Section selection and labeling</a:t>
            </a:r>
          </a:p>
        </p:txBody>
      </p:sp>
      <p:pic>
        <p:nvPicPr>
          <p:cNvPr id="6" name="Picture 6" descr="A picture containing text&#10;&#10;Description automatically generated">
            <a:extLst>
              <a:ext uri="{FF2B5EF4-FFF2-40B4-BE49-F238E27FC236}">
                <a16:creationId xmlns="" xmlns:a16="http://schemas.microsoft.com/office/drawing/2014/main" id="{1F896739-CC64-4A5F-8590-22322AB110A3}"/>
              </a:ext>
            </a:extLst>
          </p:cNvPr>
          <p:cNvPicPr>
            <a:picLocks noChangeAspect="1"/>
          </p:cNvPicPr>
          <p:nvPr/>
        </p:nvPicPr>
        <p:blipFill>
          <a:blip r:embed="rId2"/>
          <a:stretch>
            <a:fillRect/>
          </a:stretch>
        </p:blipFill>
        <p:spPr>
          <a:xfrm>
            <a:off x="5592501" y="3682987"/>
            <a:ext cx="5463251" cy="2559317"/>
          </a:xfrm>
          <a:prstGeom prst="rect">
            <a:avLst/>
          </a:prstGeom>
        </p:spPr>
      </p:pic>
    </p:spTree>
    <p:extLst>
      <p:ext uri="{BB962C8B-B14F-4D97-AF65-F5344CB8AC3E}">
        <p14:creationId xmlns="" xmlns:p14="http://schemas.microsoft.com/office/powerpoint/2010/main" val="10185176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142578CA-DEC9-49C3-80AF-C113973CC9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2BE876BD2C1584D83F79B53159B8CEA" ma:contentTypeVersion="10" ma:contentTypeDescription="Create a new document." ma:contentTypeScope="" ma:versionID="ccaefbff5ac96b4d37b627abec315cbd">
  <xsd:schema xmlns:xsd="http://www.w3.org/2001/XMLSchema" xmlns:xs="http://www.w3.org/2001/XMLSchema" xmlns:p="http://schemas.microsoft.com/office/2006/metadata/properties" xmlns:ns2="fbbdff1e-eac5-46fe-868e-f1c8a62dee62" xmlns:ns3="936024fa-60e3-499e-b032-b4bf53a719ab" targetNamespace="http://schemas.microsoft.com/office/2006/metadata/properties" ma:root="true" ma:fieldsID="74a8c68e2a9320cd7ea04e86736c7ca1" ns2:_="" ns3:_="">
    <xsd:import namespace="fbbdff1e-eac5-46fe-868e-f1c8a62dee62"/>
    <xsd:import namespace="936024fa-60e3-499e-b032-b4bf53a719a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bdff1e-eac5-46fe-868e-f1c8a62dee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36024fa-60e3-499e-b032-b4bf53a719a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346014-3CBB-4D5B-99AC-77E59367EC2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66F9D4B-C739-4A0A-A78E-DF06FE33DC85}">
  <ds:schemaRefs>
    <ds:schemaRef ds:uri="http://schemas.microsoft.com/sharepoint/v3/contenttype/forms"/>
  </ds:schemaRefs>
</ds:datastoreItem>
</file>

<file path=customXml/itemProps3.xml><?xml version="1.0" encoding="utf-8"?>
<ds:datastoreItem xmlns:ds="http://schemas.openxmlformats.org/officeDocument/2006/customXml" ds:itemID="{47282670-FB0F-4C43-90F0-CB81F6687BC7}">
  <ds:schemaRefs>
    <ds:schemaRef ds:uri="936024fa-60e3-499e-b032-b4bf53a719ab"/>
    <ds:schemaRef ds:uri="fbbdff1e-eac5-46fe-868e-f1c8a62dee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TM04033919[[fn=Circuit]]</Template>
  <TotalTime>1</TotalTime>
  <Words>354</Words>
  <Application>Microsoft Office PowerPoint</Application>
  <PresentationFormat>Custom</PresentationFormat>
  <Paragraphs>80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Circuit</vt:lpstr>
      <vt:lpstr>Sezmi</vt:lpstr>
      <vt:lpstr>Slide 2</vt:lpstr>
      <vt:lpstr>Slide 3</vt:lpstr>
      <vt:lpstr>Introductions:  Jeremy Hunton</vt:lpstr>
      <vt:lpstr>Ariana Konhilas</vt:lpstr>
      <vt:lpstr>Billy stockton</vt:lpstr>
      <vt:lpstr>Aaron willis</vt:lpstr>
      <vt:lpstr>Mock course registration  </vt:lpstr>
      <vt:lpstr>Product owner expectations </vt:lpstr>
      <vt:lpstr>Approach </vt:lpstr>
      <vt:lpstr>Architecture </vt:lpstr>
      <vt:lpstr>hurdles</vt:lpstr>
      <vt:lpstr>How it works</vt:lpstr>
      <vt:lpstr>How it works</vt:lpstr>
      <vt:lpstr>How it works </vt:lpstr>
      <vt:lpstr>How it works </vt:lpstr>
      <vt:lpstr>How it works </vt:lpstr>
      <vt:lpstr>How it works </vt:lpstr>
      <vt:lpstr>How it works </vt:lpstr>
      <vt:lpstr>How it works </vt:lpstr>
      <vt:lpstr>How it works </vt:lpstr>
      <vt:lpstr>How it works </vt:lpstr>
      <vt:lpstr>Future Direction and changes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Sezmi</dc:title>
  <dc:creator>Ariana Konhilas</dc:creator>
  <cp:lastModifiedBy>18436978613</cp:lastModifiedBy>
  <cp:revision>67</cp:revision>
  <dcterms:created xsi:type="dcterms:W3CDTF">2021-12-04T21:47:39Z</dcterms:created>
  <dcterms:modified xsi:type="dcterms:W3CDTF">2021-12-07T13:39:30Z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0x01010032BE876BD2C1584D83F79B53159B8CEA</vt:lpwstr>
  </property>
</Properties>
</file>